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65"/>
  </p:notesMasterIdLst>
  <p:sldIdLst>
    <p:sldId id="269" r:id="rId2"/>
    <p:sldId id="258" r:id="rId3"/>
    <p:sldId id="314" r:id="rId4"/>
    <p:sldId id="363" r:id="rId5"/>
    <p:sldId id="368" r:id="rId6"/>
    <p:sldId id="396" r:id="rId7"/>
    <p:sldId id="370" r:id="rId8"/>
    <p:sldId id="371" r:id="rId9"/>
    <p:sldId id="397" r:id="rId10"/>
    <p:sldId id="372" r:id="rId11"/>
    <p:sldId id="415" r:id="rId12"/>
    <p:sldId id="394" r:id="rId13"/>
    <p:sldId id="374" r:id="rId14"/>
    <p:sldId id="375" r:id="rId15"/>
    <p:sldId id="376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411" r:id="rId27"/>
    <p:sldId id="412" r:id="rId28"/>
    <p:sldId id="408" r:id="rId29"/>
    <p:sldId id="388" r:id="rId30"/>
    <p:sldId id="416" r:id="rId31"/>
    <p:sldId id="417" r:id="rId32"/>
    <p:sldId id="401" r:id="rId33"/>
    <p:sldId id="402" r:id="rId34"/>
    <p:sldId id="403" r:id="rId35"/>
    <p:sldId id="404" r:id="rId36"/>
    <p:sldId id="405" r:id="rId37"/>
    <p:sldId id="409" r:id="rId38"/>
    <p:sldId id="410" r:id="rId39"/>
    <p:sldId id="413" r:id="rId40"/>
    <p:sldId id="414" r:id="rId41"/>
    <p:sldId id="418" r:id="rId42"/>
    <p:sldId id="419" r:id="rId43"/>
    <p:sldId id="420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anklin Gothic 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35"/>
    </p:cViewPr>
  </p:sorterViewPr>
  <p:notesViewPr>
    <p:cSldViewPr>
      <p:cViewPr varScale="1">
        <p:scale>
          <a:sx n="41" d="100"/>
          <a:sy n="41" d="100"/>
        </p:scale>
        <p:origin x="-2342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Target language was for the user…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active</c:v>
                </c:pt>
                <c:pt idx="1">
                  <c:v>passive</c:v>
                </c:pt>
                <c:pt idx="2">
                  <c:v>unknown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2809</c:v>
                </c:pt>
                <c:pt idx="1">
                  <c:v>726</c:v>
                </c:pt>
                <c:pt idx="2">
                  <c:v>1566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Target language was for the user…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active</c:v>
                </c:pt>
                <c:pt idx="1">
                  <c:v>passive</c:v>
                </c:pt>
                <c:pt idx="2">
                  <c:v>unknown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18</c:v>
                </c:pt>
                <c:pt idx="2">
                  <c:v>1585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6F22A-7808-46AE-9E69-6ED8159811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39CBD60A-24B8-4954-BE28-33C0A63E3269}">
      <dgm:prSet/>
      <dgm:spPr/>
      <dgm:t>
        <a:bodyPr/>
        <a:lstStyle/>
        <a:p>
          <a:pPr rtl="0"/>
          <a:r>
            <a:rPr lang="es-ES" dirty="0" err="1" smtClean="0"/>
            <a:t>User</a:t>
          </a:r>
          <a:r>
            <a:rPr lang="es-ES" dirty="0" smtClean="0"/>
            <a:t> </a:t>
          </a:r>
          <a:r>
            <a:rPr lang="es-ES" dirty="0" err="1" smtClean="0"/>
            <a:t>needs</a:t>
          </a:r>
          <a:r>
            <a:rPr lang="es-ES" dirty="0" smtClean="0"/>
            <a:t> </a:t>
          </a:r>
          <a:r>
            <a:rPr lang="es-ES" dirty="0" err="1" smtClean="0"/>
            <a:t>information</a:t>
          </a:r>
          <a:r>
            <a:rPr lang="es-ES" dirty="0" smtClean="0"/>
            <a:t>.</a:t>
          </a:r>
          <a:endParaRPr lang="es-ES" dirty="0"/>
        </a:p>
      </dgm:t>
    </dgm:pt>
    <dgm:pt modelId="{4F56DDB2-5B1D-4000-BB45-6F4B101796FF}" type="parTrans" cxnId="{87528414-9180-4878-B795-B7826D1C7D1E}">
      <dgm:prSet/>
      <dgm:spPr/>
      <dgm:t>
        <a:bodyPr/>
        <a:lstStyle/>
        <a:p>
          <a:endParaRPr lang="es-ES"/>
        </a:p>
      </dgm:t>
    </dgm:pt>
    <dgm:pt modelId="{997C6FE1-A268-430C-BCEC-F7B4FD031444}" type="sibTrans" cxnId="{87528414-9180-4878-B795-B7826D1C7D1E}">
      <dgm:prSet/>
      <dgm:spPr/>
      <dgm:t>
        <a:bodyPr/>
        <a:lstStyle/>
        <a:p>
          <a:endParaRPr lang="es-ES"/>
        </a:p>
      </dgm:t>
    </dgm:pt>
    <dgm:pt modelId="{F36AF481-24BF-4E83-BA07-F0E88F0BED36}">
      <dgm:prSet/>
      <dgm:spPr/>
      <dgm:t>
        <a:bodyPr/>
        <a:lstStyle/>
        <a:p>
          <a:pPr rtl="0"/>
          <a:r>
            <a:rPr lang="es-ES" dirty="0" smtClean="0"/>
            <a:t>Machine </a:t>
          </a:r>
          <a:r>
            <a:rPr lang="es-ES" dirty="0" err="1" smtClean="0"/>
            <a:t>searches</a:t>
          </a:r>
          <a:r>
            <a:rPr lang="es-ES" dirty="0" smtClean="0"/>
            <a:t>.</a:t>
          </a:r>
          <a:endParaRPr lang="es-ES" dirty="0"/>
        </a:p>
      </dgm:t>
    </dgm:pt>
    <dgm:pt modelId="{F25E5A2E-AC69-429F-8084-80D7064D9077}" type="parTrans" cxnId="{DF263C25-6714-4E47-A2B6-A8FBFBFDC93F}">
      <dgm:prSet/>
      <dgm:spPr/>
      <dgm:t>
        <a:bodyPr/>
        <a:lstStyle/>
        <a:p>
          <a:endParaRPr lang="es-ES"/>
        </a:p>
      </dgm:t>
    </dgm:pt>
    <dgm:pt modelId="{F332147E-C0F0-4A87-8971-F12C75622AC7}" type="sibTrans" cxnId="{DF263C25-6714-4E47-A2B6-A8FBFBFDC93F}">
      <dgm:prSet/>
      <dgm:spPr/>
      <dgm:t>
        <a:bodyPr/>
        <a:lstStyle/>
        <a:p>
          <a:endParaRPr lang="es-ES"/>
        </a:p>
      </dgm:t>
    </dgm:pt>
    <dgm:pt modelId="{D36F58B8-94E1-4DFA-9012-9F5E90987BB7}">
      <dgm:prSet/>
      <dgm:spPr/>
      <dgm:t>
        <a:bodyPr/>
        <a:lstStyle/>
        <a:p>
          <a:pPr rtl="0"/>
          <a:r>
            <a:rPr lang="es-ES" dirty="0" err="1" smtClean="0"/>
            <a:t>User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happy</a:t>
          </a:r>
          <a:r>
            <a:rPr lang="es-ES" dirty="0" smtClean="0"/>
            <a:t> (</a:t>
          </a:r>
          <a:r>
            <a:rPr lang="es-ES" dirty="0" err="1" smtClean="0"/>
            <a:t>or</a:t>
          </a:r>
          <a:r>
            <a:rPr lang="es-ES" dirty="0" smtClean="0"/>
            <a:t> </a:t>
          </a:r>
          <a:r>
            <a:rPr lang="es-ES" dirty="0" err="1" smtClean="0"/>
            <a:t>not</a:t>
          </a:r>
          <a:r>
            <a:rPr lang="es-ES" dirty="0" smtClean="0"/>
            <a:t>).</a:t>
          </a:r>
          <a:endParaRPr lang="es-ES" dirty="0"/>
        </a:p>
      </dgm:t>
    </dgm:pt>
    <dgm:pt modelId="{5234F16A-E1EE-4155-9AA5-CDED73859C7E}" type="parTrans" cxnId="{A506DE31-1FD5-4BD3-895F-F8EFE9F0E189}">
      <dgm:prSet/>
      <dgm:spPr/>
      <dgm:t>
        <a:bodyPr/>
        <a:lstStyle/>
        <a:p>
          <a:endParaRPr lang="es-ES"/>
        </a:p>
      </dgm:t>
    </dgm:pt>
    <dgm:pt modelId="{DC746707-E4E3-4A9B-A193-22F69C014E31}" type="sibTrans" cxnId="{A506DE31-1FD5-4BD3-895F-F8EFE9F0E189}">
      <dgm:prSet/>
      <dgm:spPr/>
      <dgm:t>
        <a:bodyPr/>
        <a:lstStyle/>
        <a:p>
          <a:endParaRPr lang="es-ES"/>
        </a:p>
      </dgm:t>
    </dgm:pt>
    <dgm:pt modelId="{860EB2BF-613D-489A-B417-053627413807}" type="pres">
      <dgm:prSet presAssocID="{AEE6F22A-7808-46AE-9E69-6ED8159811F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7E18B5-8778-4EEE-911D-3AB0AD4A6460}" type="pres">
      <dgm:prSet presAssocID="{AEE6F22A-7808-46AE-9E69-6ED8159811FE}" presName="arrow" presStyleLbl="bgShp" presStyleIdx="0" presStyleCnt="1"/>
      <dgm:spPr/>
    </dgm:pt>
    <dgm:pt modelId="{878D52B3-F611-4F4F-B66E-A313E62379FC}" type="pres">
      <dgm:prSet presAssocID="{AEE6F22A-7808-46AE-9E69-6ED8159811FE}" presName="linearProcess" presStyleCnt="0"/>
      <dgm:spPr/>
    </dgm:pt>
    <dgm:pt modelId="{CC12C95B-9E61-4A65-BAE4-35170C4CDCED}" type="pres">
      <dgm:prSet presAssocID="{39CBD60A-24B8-4954-BE28-33C0A63E32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9686EE-16EC-490F-8F6F-AED7882409D6}" type="pres">
      <dgm:prSet presAssocID="{997C6FE1-A268-430C-BCEC-F7B4FD031444}" presName="sibTrans" presStyleCnt="0"/>
      <dgm:spPr/>
    </dgm:pt>
    <dgm:pt modelId="{FAC2BBE5-C800-4589-8EC9-D68B92CD802E}" type="pres">
      <dgm:prSet presAssocID="{F36AF481-24BF-4E83-BA07-F0E88F0BED3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5BADFE-9BB5-458C-A9A0-271E547929FC}" type="pres">
      <dgm:prSet presAssocID="{F332147E-C0F0-4A87-8971-F12C75622AC7}" presName="sibTrans" presStyleCnt="0"/>
      <dgm:spPr/>
    </dgm:pt>
    <dgm:pt modelId="{F1D4328C-862C-403C-B7B4-33CBF7375DD5}" type="pres">
      <dgm:prSet presAssocID="{D36F58B8-94E1-4DFA-9012-9F5E90987B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B098E9-BE99-47E2-9956-F52E436CAF9F}" type="presOf" srcId="{39CBD60A-24B8-4954-BE28-33C0A63E3269}" destId="{CC12C95B-9E61-4A65-BAE4-35170C4CDCED}" srcOrd="0" destOrd="0" presId="urn:microsoft.com/office/officeart/2005/8/layout/hProcess9"/>
    <dgm:cxn modelId="{08C5C9D8-27BB-46F0-B977-20FDD565C430}" type="presOf" srcId="{AEE6F22A-7808-46AE-9E69-6ED8159811FE}" destId="{860EB2BF-613D-489A-B417-053627413807}" srcOrd="0" destOrd="0" presId="urn:microsoft.com/office/officeart/2005/8/layout/hProcess9"/>
    <dgm:cxn modelId="{DF263C25-6714-4E47-A2B6-A8FBFBFDC93F}" srcId="{AEE6F22A-7808-46AE-9E69-6ED8159811FE}" destId="{F36AF481-24BF-4E83-BA07-F0E88F0BED36}" srcOrd="1" destOrd="0" parTransId="{F25E5A2E-AC69-429F-8084-80D7064D9077}" sibTransId="{F332147E-C0F0-4A87-8971-F12C75622AC7}"/>
    <dgm:cxn modelId="{A506DE31-1FD5-4BD3-895F-F8EFE9F0E189}" srcId="{AEE6F22A-7808-46AE-9E69-6ED8159811FE}" destId="{D36F58B8-94E1-4DFA-9012-9F5E90987BB7}" srcOrd="2" destOrd="0" parTransId="{5234F16A-E1EE-4155-9AA5-CDED73859C7E}" sibTransId="{DC746707-E4E3-4A9B-A193-22F69C014E31}"/>
    <dgm:cxn modelId="{C9917117-3616-4832-B5AE-EB9EB2F2EB9F}" type="presOf" srcId="{F36AF481-24BF-4E83-BA07-F0E88F0BED36}" destId="{FAC2BBE5-C800-4589-8EC9-D68B92CD802E}" srcOrd="0" destOrd="0" presId="urn:microsoft.com/office/officeart/2005/8/layout/hProcess9"/>
    <dgm:cxn modelId="{02968996-C2E0-420A-863B-E0E8F4907E37}" type="presOf" srcId="{D36F58B8-94E1-4DFA-9012-9F5E90987BB7}" destId="{F1D4328C-862C-403C-B7B4-33CBF7375DD5}" srcOrd="0" destOrd="0" presId="urn:microsoft.com/office/officeart/2005/8/layout/hProcess9"/>
    <dgm:cxn modelId="{87528414-9180-4878-B795-B7826D1C7D1E}" srcId="{AEE6F22A-7808-46AE-9E69-6ED8159811FE}" destId="{39CBD60A-24B8-4954-BE28-33C0A63E3269}" srcOrd="0" destOrd="0" parTransId="{4F56DDB2-5B1D-4000-BB45-6F4B101796FF}" sibTransId="{997C6FE1-A268-430C-BCEC-F7B4FD031444}"/>
    <dgm:cxn modelId="{93C6DADC-AC92-4BBC-B43D-61569E50FBAB}" type="presParOf" srcId="{860EB2BF-613D-489A-B417-053627413807}" destId="{F77E18B5-8778-4EEE-911D-3AB0AD4A6460}" srcOrd="0" destOrd="0" presId="urn:microsoft.com/office/officeart/2005/8/layout/hProcess9"/>
    <dgm:cxn modelId="{E1E9BAD1-849E-4D03-8936-84EAB537C2D8}" type="presParOf" srcId="{860EB2BF-613D-489A-B417-053627413807}" destId="{878D52B3-F611-4F4F-B66E-A313E62379FC}" srcOrd="1" destOrd="0" presId="urn:microsoft.com/office/officeart/2005/8/layout/hProcess9"/>
    <dgm:cxn modelId="{16BD5316-B8D9-4428-B2FC-68D74127321A}" type="presParOf" srcId="{878D52B3-F611-4F4F-B66E-A313E62379FC}" destId="{CC12C95B-9E61-4A65-BAE4-35170C4CDCED}" srcOrd="0" destOrd="0" presId="urn:microsoft.com/office/officeart/2005/8/layout/hProcess9"/>
    <dgm:cxn modelId="{90115C9F-5C19-4886-8D06-E8B5D9318367}" type="presParOf" srcId="{878D52B3-F611-4F4F-B66E-A313E62379FC}" destId="{629686EE-16EC-490F-8F6F-AED7882409D6}" srcOrd="1" destOrd="0" presId="urn:microsoft.com/office/officeart/2005/8/layout/hProcess9"/>
    <dgm:cxn modelId="{EFC688FA-E06E-4A83-8FEF-C3B55F13FD7F}" type="presParOf" srcId="{878D52B3-F611-4F4F-B66E-A313E62379FC}" destId="{FAC2BBE5-C800-4589-8EC9-D68B92CD802E}" srcOrd="2" destOrd="0" presId="urn:microsoft.com/office/officeart/2005/8/layout/hProcess9"/>
    <dgm:cxn modelId="{23896376-FC45-4191-9AB3-DF88A834E5FC}" type="presParOf" srcId="{878D52B3-F611-4F4F-B66E-A313E62379FC}" destId="{B05BADFE-9BB5-458C-A9A0-271E547929FC}" srcOrd="3" destOrd="0" presId="urn:microsoft.com/office/officeart/2005/8/layout/hProcess9"/>
    <dgm:cxn modelId="{F613ECE3-BEEE-4149-890F-D04F66A296FE}" type="presParOf" srcId="{878D52B3-F611-4F4F-B66E-A313E62379FC}" destId="{F1D4328C-862C-403C-B7B4-33CBF7375DD5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D9E1E-5EDD-4947-9B90-93699A5AE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5F23E7-99AF-4FDE-9B10-D30123111759}">
      <dgm:prSet/>
      <dgm:spPr/>
      <dgm:t>
        <a:bodyPr/>
        <a:lstStyle/>
        <a:p>
          <a:pPr rtl="0"/>
          <a:r>
            <a:rPr lang="es-ES" dirty="0" err="1" smtClean="0"/>
            <a:t>Can’t</a:t>
          </a:r>
          <a:r>
            <a:rPr lang="es-ES" dirty="0" smtClean="0"/>
            <a:t> </a:t>
          </a:r>
          <a:r>
            <a:rPr lang="es-ES" dirty="0" err="1" smtClean="0"/>
            <a:t>be</a:t>
          </a:r>
          <a:r>
            <a:rPr lang="es-ES" dirty="0" smtClean="0"/>
            <a:t> </a:t>
          </a:r>
          <a:r>
            <a:rPr lang="es-ES" dirty="0" err="1" smtClean="0"/>
            <a:t>reset</a:t>
          </a:r>
          <a:endParaRPr lang="es-ES" dirty="0"/>
        </a:p>
      </dgm:t>
    </dgm:pt>
    <dgm:pt modelId="{31318CD4-AE39-4108-84A3-6A43DD213028}" type="parTrans" cxnId="{66AD53A8-CE36-47C6-A557-6C467C355EA6}">
      <dgm:prSet/>
      <dgm:spPr/>
      <dgm:t>
        <a:bodyPr/>
        <a:lstStyle/>
        <a:p>
          <a:endParaRPr lang="es-ES"/>
        </a:p>
      </dgm:t>
    </dgm:pt>
    <dgm:pt modelId="{87C03656-8F53-4E4A-9307-C1F43B52DBDB}" type="sibTrans" cxnId="{66AD53A8-CE36-47C6-A557-6C467C355EA6}">
      <dgm:prSet/>
      <dgm:spPr/>
      <dgm:t>
        <a:bodyPr/>
        <a:lstStyle/>
        <a:p>
          <a:endParaRPr lang="es-ES"/>
        </a:p>
      </dgm:t>
    </dgm:pt>
    <dgm:pt modelId="{DC106D05-9A29-4465-A974-0ACE7D1413D3}">
      <dgm:prSet/>
      <dgm:spPr/>
      <dgm:t>
        <a:bodyPr/>
        <a:lstStyle/>
        <a:p>
          <a:pPr rtl="0"/>
          <a:r>
            <a:rPr lang="es-ES" dirty="0" err="1" smtClean="0"/>
            <a:t>Differences</a:t>
          </a:r>
          <a:r>
            <a:rPr lang="es-ES" dirty="0" smtClean="0"/>
            <a:t> </a:t>
          </a:r>
          <a:r>
            <a:rPr lang="es-ES" dirty="0" err="1" smtClean="0"/>
            <a:t>between</a:t>
          </a:r>
          <a:r>
            <a:rPr lang="es-ES" dirty="0" smtClean="0"/>
            <a:t> </a:t>
          </a:r>
          <a:r>
            <a:rPr lang="es-ES" dirty="0" err="1" smtClean="0"/>
            <a:t>systems</a:t>
          </a:r>
          <a:r>
            <a:rPr lang="es-ES" dirty="0" smtClean="0"/>
            <a:t> </a:t>
          </a:r>
          <a:r>
            <a:rPr lang="es-ES" dirty="0" err="1" smtClean="0"/>
            <a:t>dissappear</a:t>
          </a:r>
          <a:endParaRPr lang="es-ES" dirty="0"/>
        </a:p>
      </dgm:t>
    </dgm:pt>
    <dgm:pt modelId="{883692BB-B98D-41BD-A504-FC843937CBB9}" type="parTrans" cxnId="{01470C07-575A-479B-B5AF-D3B7B121FAD3}">
      <dgm:prSet/>
      <dgm:spPr/>
      <dgm:t>
        <a:bodyPr/>
        <a:lstStyle/>
        <a:p>
          <a:endParaRPr lang="es-ES"/>
        </a:p>
      </dgm:t>
    </dgm:pt>
    <dgm:pt modelId="{B260F1E2-A495-4D94-8220-E04DB2434365}" type="sibTrans" cxnId="{01470C07-575A-479B-B5AF-D3B7B121FAD3}">
      <dgm:prSet/>
      <dgm:spPr/>
      <dgm:t>
        <a:bodyPr/>
        <a:lstStyle/>
        <a:p>
          <a:endParaRPr lang="es-ES"/>
        </a:p>
      </dgm:t>
    </dgm:pt>
    <dgm:pt modelId="{A5A9B848-B936-4214-B913-D9EBA9772008}">
      <dgm:prSet/>
      <dgm:spPr/>
      <dgm:t>
        <a:bodyPr/>
        <a:lstStyle/>
        <a:p>
          <a:pPr rtl="0"/>
          <a:r>
            <a:rPr lang="es-ES" dirty="0" err="1" smtClean="0"/>
            <a:t>Differences</a:t>
          </a:r>
          <a:r>
            <a:rPr lang="es-ES" dirty="0" smtClean="0"/>
            <a:t> </a:t>
          </a:r>
          <a:r>
            <a:rPr lang="es-ES" dirty="0" err="1" smtClean="0"/>
            <a:t>between</a:t>
          </a:r>
          <a:r>
            <a:rPr lang="es-ES" dirty="0" smtClean="0"/>
            <a:t> </a:t>
          </a:r>
          <a:r>
            <a:rPr lang="es-ES" dirty="0" err="1" smtClean="0"/>
            <a:t>interactive</a:t>
          </a:r>
          <a:r>
            <a:rPr lang="es-ES" dirty="0" smtClean="0"/>
            <a:t> </a:t>
          </a:r>
          <a:r>
            <a:rPr lang="es-ES" dirty="0" err="1" smtClean="0"/>
            <a:t>systems</a:t>
          </a:r>
          <a:r>
            <a:rPr lang="es-ES" dirty="0" smtClean="0"/>
            <a:t> </a:t>
          </a:r>
          <a:r>
            <a:rPr lang="es-ES" dirty="0" err="1" smtClean="0"/>
            <a:t>too</a:t>
          </a:r>
          <a:r>
            <a:rPr lang="es-ES" dirty="0" smtClean="0"/>
            <a:t>!</a:t>
          </a:r>
          <a:endParaRPr lang="es-ES" dirty="0"/>
        </a:p>
      </dgm:t>
    </dgm:pt>
    <dgm:pt modelId="{2AE0A974-A66E-4D5A-9621-B08B4978EB7F}" type="parTrans" cxnId="{94C00AF9-8264-4DB9-A241-231F83AB2DD1}">
      <dgm:prSet/>
      <dgm:spPr/>
      <dgm:t>
        <a:bodyPr/>
        <a:lstStyle/>
        <a:p>
          <a:endParaRPr lang="es-ES"/>
        </a:p>
      </dgm:t>
    </dgm:pt>
    <dgm:pt modelId="{AB89FE46-FC60-4B42-8744-6CC283F94B94}" type="sibTrans" cxnId="{94C00AF9-8264-4DB9-A241-231F83AB2DD1}">
      <dgm:prSet/>
      <dgm:spPr/>
      <dgm:t>
        <a:bodyPr/>
        <a:lstStyle/>
        <a:p>
          <a:endParaRPr lang="es-ES"/>
        </a:p>
      </dgm:t>
    </dgm:pt>
    <dgm:pt modelId="{F184C4D1-384C-4919-93C1-1C34925FEEC7}">
      <dgm:prSet/>
      <dgm:spPr/>
      <dgm:t>
        <a:bodyPr/>
        <a:lstStyle/>
        <a:p>
          <a:pPr rtl="0"/>
          <a:r>
            <a:rPr lang="es-ES" dirty="0" err="1" smtClean="0"/>
            <a:t>Who</a:t>
          </a:r>
          <a:r>
            <a:rPr lang="es-ES" dirty="0" smtClean="0"/>
            <a:t> </a:t>
          </a:r>
          <a:r>
            <a:rPr lang="es-ES" dirty="0" err="1" smtClean="0"/>
            <a:t>needs</a:t>
          </a:r>
          <a:r>
            <a:rPr lang="es-ES" dirty="0" smtClean="0"/>
            <a:t> QA </a:t>
          </a:r>
          <a:r>
            <a:rPr lang="es-ES" dirty="0" err="1" smtClean="0"/>
            <a:t>systems</a:t>
          </a:r>
          <a:r>
            <a:rPr lang="es-ES" dirty="0" smtClean="0"/>
            <a:t> </a:t>
          </a:r>
          <a:r>
            <a:rPr lang="es-ES" dirty="0" err="1" smtClean="0"/>
            <a:t>having</a:t>
          </a:r>
          <a:r>
            <a:rPr lang="es-ES" dirty="0" smtClean="0"/>
            <a:t> a </a:t>
          </a:r>
          <a:r>
            <a:rPr lang="es-ES" dirty="0" err="1" smtClean="0"/>
            <a:t>search</a:t>
          </a:r>
          <a:r>
            <a:rPr lang="es-ES" dirty="0" smtClean="0"/>
            <a:t> </a:t>
          </a:r>
          <a:r>
            <a:rPr lang="es-ES" dirty="0" err="1" smtClean="0"/>
            <a:t>engine</a:t>
          </a:r>
          <a:r>
            <a:rPr lang="es-ES" dirty="0" smtClean="0"/>
            <a:t> and a </a:t>
          </a:r>
          <a:r>
            <a:rPr lang="es-ES" dirty="0" err="1" smtClean="0"/>
            <a:t>user</a:t>
          </a:r>
          <a:r>
            <a:rPr lang="es-ES" dirty="0" smtClean="0"/>
            <a:t>?</a:t>
          </a:r>
          <a:endParaRPr lang="es-ES" dirty="0"/>
        </a:p>
      </dgm:t>
    </dgm:pt>
    <dgm:pt modelId="{6391CCB1-BD4A-43C5-B874-BEB44F9FCB04}" type="parTrans" cxnId="{75D5F782-1525-4F9C-AFD5-CC3B0F3D4DBA}">
      <dgm:prSet/>
      <dgm:spPr/>
      <dgm:t>
        <a:bodyPr/>
        <a:lstStyle/>
        <a:p>
          <a:endParaRPr lang="es-ES"/>
        </a:p>
      </dgm:t>
    </dgm:pt>
    <dgm:pt modelId="{001E0339-96A4-433A-9438-49638BFBCD5C}" type="sibTrans" cxnId="{75D5F782-1525-4F9C-AFD5-CC3B0F3D4DBA}">
      <dgm:prSet/>
      <dgm:spPr/>
      <dgm:t>
        <a:bodyPr/>
        <a:lstStyle/>
        <a:p>
          <a:endParaRPr lang="es-ES"/>
        </a:p>
      </dgm:t>
    </dgm:pt>
    <dgm:pt modelId="{89CA1E03-ED9D-4AC1-ABE4-B757E1F1580B}" type="pres">
      <dgm:prSet presAssocID="{E8AD9E1E-5EDD-4947-9B90-93699A5AE5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0FC22F-9CCE-4E25-A450-B40269D2C29F}" type="pres">
      <dgm:prSet presAssocID="{0C5F23E7-99AF-4FDE-9B10-D301231117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70448-7BC9-4E4A-B147-437BA29BF3C9}" type="pres">
      <dgm:prSet presAssocID="{87C03656-8F53-4E4A-9307-C1F43B52DBDB}" presName="spacer" presStyleCnt="0"/>
      <dgm:spPr/>
    </dgm:pt>
    <dgm:pt modelId="{D4FE1723-D648-4987-BC74-18214040EC0E}" type="pres">
      <dgm:prSet presAssocID="{DC106D05-9A29-4465-A974-0ACE7D1413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0D264-EA76-444C-A741-29721B5A3C1F}" type="pres">
      <dgm:prSet presAssocID="{B260F1E2-A495-4D94-8220-E04DB2434365}" presName="spacer" presStyleCnt="0"/>
      <dgm:spPr/>
    </dgm:pt>
    <dgm:pt modelId="{8CAB3D29-78FF-408E-93C2-0741CCA267D7}" type="pres">
      <dgm:prSet presAssocID="{A5A9B848-B936-4214-B913-D9EBA97720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C0CFE-086E-4B43-8D24-E9FB321AE0A9}" type="pres">
      <dgm:prSet presAssocID="{AB89FE46-FC60-4B42-8744-6CC283F94B94}" presName="spacer" presStyleCnt="0"/>
      <dgm:spPr/>
    </dgm:pt>
    <dgm:pt modelId="{89F6250E-FEE9-4BA8-A5F0-85345C6FB279}" type="pres">
      <dgm:prSet presAssocID="{F184C4D1-384C-4919-93C1-1C34925FEE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C00AF9-8264-4DB9-A241-231F83AB2DD1}" srcId="{E8AD9E1E-5EDD-4947-9B90-93699A5AE581}" destId="{A5A9B848-B936-4214-B913-D9EBA9772008}" srcOrd="2" destOrd="0" parTransId="{2AE0A974-A66E-4D5A-9621-B08B4978EB7F}" sibTransId="{AB89FE46-FC60-4B42-8744-6CC283F94B94}"/>
    <dgm:cxn modelId="{C40ECBB9-79AD-43D6-A597-BD6B4D09C913}" type="presOf" srcId="{DC106D05-9A29-4465-A974-0ACE7D1413D3}" destId="{D4FE1723-D648-4987-BC74-18214040EC0E}" srcOrd="0" destOrd="0" presId="urn:microsoft.com/office/officeart/2005/8/layout/vList2"/>
    <dgm:cxn modelId="{D38460DD-B807-4483-92F0-0436E98EB773}" type="presOf" srcId="{F184C4D1-384C-4919-93C1-1C34925FEEC7}" destId="{89F6250E-FEE9-4BA8-A5F0-85345C6FB279}" srcOrd="0" destOrd="0" presId="urn:microsoft.com/office/officeart/2005/8/layout/vList2"/>
    <dgm:cxn modelId="{75D5F782-1525-4F9C-AFD5-CC3B0F3D4DBA}" srcId="{E8AD9E1E-5EDD-4947-9B90-93699A5AE581}" destId="{F184C4D1-384C-4919-93C1-1C34925FEEC7}" srcOrd="3" destOrd="0" parTransId="{6391CCB1-BD4A-43C5-B874-BEB44F9FCB04}" sibTransId="{001E0339-96A4-433A-9438-49638BFBCD5C}"/>
    <dgm:cxn modelId="{66AD53A8-CE36-47C6-A557-6C467C355EA6}" srcId="{E8AD9E1E-5EDD-4947-9B90-93699A5AE581}" destId="{0C5F23E7-99AF-4FDE-9B10-D30123111759}" srcOrd="0" destOrd="0" parTransId="{31318CD4-AE39-4108-84A3-6A43DD213028}" sibTransId="{87C03656-8F53-4E4A-9307-C1F43B52DBDB}"/>
    <dgm:cxn modelId="{E4C3BDB8-B89F-4E71-A13F-98590E3CCCAA}" type="presOf" srcId="{A5A9B848-B936-4214-B913-D9EBA9772008}" destId="{8CAB3D29-78FF-408E-93C2-0741CCA267D7}" srcOrd="0" destOrd="0" presId="urn:microsoft.com/office/officeart/2005/8/layout/vList2"/>
    <dgm:cxn modelId="{F8F5404B-6D16-4DB6-8AD4-FAD7509B40B1}" type="presOf" srcId="{E8AD9E1E-5EDD-4947-9B90-93699A5AE581}" destId="{89CA1E03-ED9D-4AC1-ABE4-B757E1F1580B}" srcOrd="0" destOrd="0" presId="urn:microsoft.com/office/officeart/2005/8/layout/vList2"/>
    <dgm:cxn modelId="{3C06005A-ECCF-4AD6-B60F-FD97AFD6F7E0}" type="presOf" srcId="{0C5F23E7-99AF-4FDE-9B10-D30123111759}" destId="{380FC22F-9CCE-4E25-A450-B40269D2C29F}" srcOrd="0" destOrd="0" presId="urn:microsoft.com/office/officeart/2005/8/layout/vList2"/>
    <dgm:cxn modelId="{01470C07-575A-479B-B5AF-D3B7B121FAD3}" srcId="{E8AD9E1E-5EDD-4947-9B90-93699A5AE581}" destId="{DC106D05-9A29-4465-A974-0ACE7D1413D3}" srcOrd="1" destOrd="0" parTransId="{883692BB-B98D-41BD-A504-FC843937CBB9}" sibTransId="{B260F1E2-A495-4D94-8220-E04DB2434365}"/>
    <dgm:cxn modelId="{8E12CAE3-94B0-44E9-A6A1-3A817EEE1E01}" type="presParOf" srcId="{89CA1E03-ED9D-4AC1-ABE4-B757E1F1580B}" destId="{380FC22F-9CCE-4E25-A450-B40269D2C29F}" srcOrd="0" destOrd="0" presId="urn:microsoft.com/office/officeart/2005/8/layout/vList2"/>
    <dgm:cxn modelId="{3CCF1987-C421-4928-B8D8-5091C68B3190}" type="presParOf" srcId="{89CA1E03-ED9D-4AC1-ABE4-B757E1F1580B}" destId="{0E070448-7BC9-4E4A-B147-437BA29BF3C9}" srcOrd="1" destOrd="0" presId="urn:microsoft.com/office/officeart/2005/8/layout/vList2"/>
    <dgm:cxn modelId="{49DE4437-3EC7-4C34-B602-2B94FA348C2D}" type="presParOf" srcId="{89CA1E03-ED9D-4AC1-ABE4-B757E1F1580B}" destId="{D4FE1723-D648-4987-BC74-18214040EC0E}" srcOrd="2" destOrd="0" presId="urn:microsoft.com/office/officeart/2005/8/layout/vList2"/>
    <dgm:cxn modelId="{EFB6EEDA-13DF-41FC-B14F-7A6A7A07722C}" type="presParOf" srcId="{89CA1E03-ED9D-4AC1-ABE4-B757E1F1580B}" destId="{45D0D264-EA76-444C-A741-29721B5A3C1F}" srcOrd="3" destOrd="0" presId="urn:microsoft.com/office/officeart/2005/8/layout/vList2"/>
    <dgm:cxn modelId="{77BE6E4B-5832-428B-8F63-4BB5C9683578}" type="presParOf" srcId="{89CA1E03-ED9D-4AC1-ABE4-B757E1F1580B}" destId="{8CAB3D29-78FF-408E-93C2-0741CCA267D7}" srcOrd="4" destOrd="0" presId="urn:microsoft.com/office/officeart/2005/8/layout/vList2"/>
    <dgm:cxn modelId="{7115A9DB-3BA5-4B4A-9EB1-C102D89C99BE}" type="presParOf" srcId="{89CA1E03-ED9D-4AC1-ABE4-B757E1F1580B}" destId="{C50C0CFE-086E-4B43-8D24-E9FB321AE0A9}" srcOrd="5" destOrd="0" presId="urn:microsoft.com/office/officeart/2005/8/layout/vList2"/>
    <dgm:cxn modelId="{18E7D6A0-9693-4F8A-BA86-C24A7FA45447}" type="presParOf" srcId="{89CA1E03-ED9D-4AC1-ABE4-B757E1F1580B}" destId="{89F6250E-FEE9-4BA8-A5F0-85345C6FB279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9A2FC-0BCF-4CEB-8E9F-BCB3660648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78E57A9-2418-423E-8D0B-CC33F7C5B40C}">
      <dgm:prSet/>
      <dgm:spPr/>
      <dgm:t>
        <a:bodyPr/>
        <a:lstStyle/>
        <a:p>
          <a:pPr rtl="0"/>
          <a:r>
            <a:rPr lang="es-ES" b="1" dirty="0" err="1" smtClean="0"/>
            <a:t>user’s</a:t>
          </a:r>
          <a:r>
            <a:rPr lang="es-ES" b="1" dirty="0" smtClean="0"/>
            <a:t> </a:t>
          </a:r>
          <a:r>
            <a:rPr lang="es-ES" b="1" dirty="0" err="1" smtClean="0"/>
            <a:t>behaviour</a:t>
          </a:r>
          <a:endParaRPr lang="es-ES" b="1" dirty="0"/>
        </a:p>
      </dgm:t>
    </dgm:pt>
    <dgm:pt modelId="{1D2070E5-2A73-4BCD-8671-19FFDBF5586A}" type="parTrans" cxnId="{92B5CB70-A0A1-4B91-AE3F-0F7558DAFF1E}">
      <dgm:prSet/>
      <dgm:spPr/>
      <dgm:t>
        <a:bodyPr/>
        <a:lstStyle/>
        <a:p>
          <a:endParaRPr lang="es-ES"/>
        </a:p>
      </dgm:t>
    </dgm:pt>
    <dgm:pt modelId="{432B43AB-13A9-452F-A981-591FD341D43E}" type="sibTrans" cxnId="{92B5CB70-A0A1-4B91-AE3F-0F7558DAFF1E}">
      <dgm:prSet/>
      <dgm:spPr/>
      <dgm:t>
        <a:bodyPr/>
        <a:lstStyle/>
        <a:p>
          <a:endParaRPr lang="es-ES"/>
        </a:p>
      </dgm:t>
    </dgm:pt>
    <dgm:pt modelId="{5D651BB8-B231-40B8-BFFF-DB3AD293FE4F}">
      <dgm:prSet/>
      <dgm:spPr/>
      <dgm:t>
        <a:bodyPr/>
        <a:lstStyle/>
        <a:p>
          <a:pPr rtl="0"/>
          <a:r>
            <a:rPr lang="es-ES" dirty="0" err="1" smtClean="0"/>
            <a:t>How</a:t>
          </a:r>
          <a:r>
            <a:rPr lang="es-ES" dirty="0" smtClean="0"/>
            <a:t> </a:t>
          </a:r>
          <a:r>
            <a:rPr lang="es-ES" dirty="0" err="1" smtClean="0"/>
            <a:t>users</a:t>
          </a:r>
          <a:r>
            <a:rPr lang="es-ES" dirty="0" smtClean="0"/>
            <a:t> </a:t>
          </a:r>
          <a:r>
            <a:rPr lang="es-ES" dirty="0" err="1" smtClean="0"/>
            <a:t>deal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native</a:t>
          </a:r>
          <a:r>
            <a:rPr lang="es-ES" dirty="0" smtClean="0"/>
            <a:t>/</a:t>
          </a:r>
          <a:r>
            <a:rPr lang="es-ES" dirty="0" err="1" smtClean="0"/>
            <a:t>passive</a:t>
          </a:r>
          <a:r>
            <a:rPr lang="es-ES" dirty="0" smtClean="0"/>
            <a:t>/</a:t>
          </a:r>
          <a:r>
            <a:rPr lang="es-ES" dirty="0" err="1" smtClean="0"/>
            <a:t>unknown</a:t>
          </a:r>
          <a:r>
            <a:rPr lang="es-ES" dirty="0" smtClean="0"/>
            <a:t> </a:t>
          </a:r>
          <a:r>
            <a:rPr lang="es-ES" dirty="0" err="1" smtClean="0"/>
            <a:t>languages</a:t>
          </a:r>
          <a:r>
            <a:rPr lang="es-ES" dirty="0" smtClean="0"/>
            <a:t>?</a:t>
          </a:r>
          <a:endParaRPr lang="es-ES" dirty="0"/>
        </a:p>
      </dgm:t>
    </dgm:pt>
    <dgm:pt modelId="{10AF1A62-A616-4A2B-9401-DC85F400C0EA}" type="parTrans" cxnId="{7A8A2A14-3A64-4D4B-9ED7-CBDAB3AE6F2D}">
      <dgm:prSet/>
      <dgm:spPr/>
      <dgm:t>
        <a:bodyPr/>
        <a:lstStyle/>
        <a:p>
          <a:endParaRPr lang="es-ES"/>
        </a:p>
      </dgm:t>
    </dgm:pt>
    <dgm:pt modelId="{39D53F07-9ADE-417C-A7E7-C9A97920904C}" type="sibTrans" cxnId="{7A8A2A14-3A64-4D4B-9ED7-CBDAB3AE6F2D}">
      <dgm:prSet/>
      <dgm:spPr/>
      <dgm:t>
        <a:bodyPr/>
        <a:lstStyle/>
        <a:p>
          <a:endParaRPr lang="es-ES"/>
        </a:p>
      </dgm:t>
    </dgm:pt>
    <dgm:pt modelId="{9F6D52E6-BED1-442A-8BC0-743DFDB3955E}">
      <dgm:prSet/>
      <dgm:spPr/>
      <dgm:t>
        <a:bodyPr/>
        <a:lstStyle/>
        <a:p>
          <a:pPr rtl="0"/>
          <a:r>
            <a:rPr lang="es-ES" dirty="0" smtClean="0"/>
            <a:t>Do </a:t>
          </a:r>
          <a:r>
            <a:rPr lang="es-ES" dirty="0" err="1" smtClean="0"/>
            <a:t>they</a:t>
          </a:r>
          <a:r>
            <a:rPr lang="es-ES" dirty="0" smtClean="0"/>
            <a:t> </a:t>
          </a:r>
          <a:r>
            <a:rPr lang="es-ES" dirty="0" err="1" smtClean="0"/>
            <a:t>actually</a:t>
          </a:r>
          <a:r>
            <a:rPr lang="es-ES" dirty="0" smtClean="0"/>
            <a:t> use CLIR </a:t>
          </a:r>
          <a:r>
            <a:rPr lang="es-ES" dirty="0" err="1" smtClean="0"/>
            <a:t>facilities</a:t>
          </a:r>
          <a:r>
            <a:rPr lang="es-ES" dirty="0" smtClean="0"/>
            <a:t> </a:t>
          </a:r>
          <a:r>
            <a:rPr lang="es-ES" dirty="0" err="1" smtClean="0"/>
            <a:t>when</a:t>
          </a:r>
          <a:r>
            <a:rPr lang="es-ES" dirty="0" smtClean="0"/>
            <a:t> </a:t>
          </a:r>
          <a:r>
            <a:rPr lang="es-ES" dirty="0" err="1" smtClean="0"/>
            <a:t>available</a:t>
          </a:r>
          <a:r>
            <a:rPr lang="es-ES" dirty="0" smtClean="0"/>
            <a:t>?</a:t>
          </a:r>
          <a:endParaRPr lang="es-ES" dirty="0"/>
        </a:p>
      </dgm:t>
    </dgm:pt>
    <dgm:pt modelId="{91BBE31B-C444-44F7-97C4-1C693A59288D}" type="parTrans" cxnId="{5F3B1246-5985-4682-A2B2-05988A9535FA}">
      <dgm:prSet/>
      <dgm:spPr/>
      <dgm:t>
        <a:bodyPr/>
        <a:lstStyle/>
        <a:p>
          <a:endParaRPr lang="es-ES"/>
        </a:p>
      </dgm:t>
    </dgm:pt>
    <dgm:pt modelId="{B2B4EEA3-071E-485C-9FD2-CD2C475A6281}" type="sibTrans" cxnId="{5F3B1246-5985-4682-A2B2-05988A9535FA}">
      <dgm:prSet/>
      <dgm:spPr/>
      <dgm:t>
        <a:bodyPr/>
        <a:lstStyle/>
        <a:p>
          <a:endParaRPr lang="es-ES"/>
        </a:p>
      </dgm:t>
    </dgm:pt>
    <dgm:pt modelId="{0049768A-67E7-4F33-A2CC-2DC5140F579B}">
      <dgm:prSet/>
      <dgm:spPr/>
      <dgm:t>
        <a:bodyPr/>
        <a:lstStyle/>
        <a:p>
          <a:pPr rtl="0"/>
          <a:r>
            <a:rPr lang="es-ES" b="1" dirty="0" err="1" smtClean="0"/>
            <a:t>user’s</a:t>
          </a:r>
          <a:r>
            <a:rPr lang="es-ES" b="1" dirty="0" smtClean="0"/>
            <a:t> </a:t>
          </a:r>
          <a:r>
            <a:rPr lang="es-ES" b="1" dirty="0" err="1" smtClean="0"/>
            <a:t>perceptions</a:t>
          </a:r>
          <a:endParaRPr lang="es-ES" b="1" dirty="0"/>
        </a:p>
      </dgm:t>
    </dgm:pt>
    <dgm:pt modelId="{1AE6C543-8214-4617-AFFE-3EBF541257A8}" type="parTrans" cxnId="{EDDC9AE9-E915-49D5-91A0-8A6CC57E7294}">
      <dgm:prSet/>
      <dgm:spPr/>
      <dgm:t>
        <a:bodyPr/>
        <a:lstStyle/>
        <a:p>
          <a:endParaRPr lang="es-ES"/>
        </a:p>
      </dgm:t>
    </dgm:pt>
    <dgm:pt modelId="{B893BD36-833B-4286-9907-21EAF2C7A3CD}" type="sibTrans" cxnId="{EDDC9AE9-E915-49D5-91A0-8A6CC57E7294}">
      <dgm:prSet/>
      <dgm:spPr/>
      <dgm:t>
        <a:bodyPr/>
        <a:lstStyle/>
        <a:p>
          <a:endParaRPr lang="es-ES"/>
        </a:p>
      </dgm:t>
    </dgm:pt>
    <dgm:pt modelId="{3C495315-C6E6-48FA-9721-0DC9830F1841}">
      <dgm:prSet/>
      <dgm:spPr/>
      <dgm:t>
        <a:bodyPr/>
        <a:lstStyle/>
        <a:p>
          <a:pPr rtl="0"/>
          <a:r>
            <a:rPr lang="es-ES" dirty="0" err="1" smtClean="0"/>
            <a:t>Satisfaction</a:t>
          </a:r>
          <a:r>
            <a:rPr lang="es-ES" dirty="0" smtClean="0"/>
            <a:t> (</a:t>
          </a:r>
          <a:r>
            <a:rPr lang="es-ES" dirty="0" err="1" smtClean="0"/>
            <a:t>all</a:t>
          </a:r>
          <a:r>
            <a:rPr lang="es-ES" dirty="0" smtClean="0"/>
            <a:t> </a:t>
          </a:r>
          <a:r>
            <a:rPr lang="es-ES" dirty="0" err="1" smtClean="0"/>
            <a:t>tasks</a:t>
          </a:r>
          <a:r>
            <a:rPr lang="es-ES" dirty="0" smtClean="0"/>
            <a:t>)</a:t>
          </a:r>
          <a:endParaRPr lang="es-ES" dirty="0"/>
        </a:p>
      </dgm:t>
    </dgm:pt>
    <dgm:pt modelId="{0A5AB847-C7FD-42CC-9D38-FD24F0B4C584}" type="parTrans" cxnId="{17B20320-8EBF-41A7-81B5-686EFF920F28}">
      <dgm:prSet/>
      <dgm:spPr/>
      <dgm:t>
        <a:bodyPr/>
        <a:lstStyle/>
        <a:p>
          <a:endParaRPr lang="es-ES"/>
        </a:p>
      </dgm:t>
    </dgm:pt>
    <dgm:pt modelId="{58A346BF-FD45-4177-A274-2CE61E47DAD4}" type="sibTrans" cxnId="{17B20320-8EBF-41A7-81B5-686EFF920F28}">
      <dgm:prSet/>
      <dgm:spPr/>
      <dgm:t>
        <a:bodyPr/>
        <a:lstStyle/>
        <a:p>
          <a:endParaRPr lang="es-ES"/>
        </a:p>
      </dgm:t>
    </dgm:pt>
    <dgm:pt modelId="{5C1C7211-7971-4B33-8A36-62214F74B50B}">
      <dgm:prSet/>
      <dgm:spPr/>
      <dgm:t>
        <a:bodyPr/>
        <a:lstStyle/>
        <a:p>
          <a:pPr rtl="0"/>
          <a:r>
            <a:rPr lang="es-ES" dirty="0" err="1" smtClean="0"/>
            <a:t>Completeness</a:t>
          </a:r>
          <a:r>
            <a:rPr lang="es-ES" dirty="0" smtClean="0"/>
            <a:t> (</a:t>
          </a:r>
          <a:r>
            <a:rPr lang="es-ES" dirty="0" err="1" smtClean="0"/>
            <a:t>creative,ad</a:t>
          </a:r>
          <a:r>
            <a:rPr lang="es-ES" dirty="0" smtClean="0"/>
            <a:t>-hoc)</a:t>
          </a:r>
          <a:endParaRPr lang="es-ES" dirty="0"/>
        </a:p>
      </dgm:t>
    </dgm:pt>
    <dgm:pt modelId="{0E0FBD95-6129-4849-8BAE-74F004F7FB9D}" type="parTrans" cxnId="{16DC4AC6-FE10-4903-85F2-9C45F4AFF4B6}">
      <dgm:prSet/>
      <dgm:spPr/>
      <dgm:t>
        <a:bodyPr/>
        <a:lstStyle/>
        <a:p>
          <a:endParaRPr lang="es-ES"/>
        </a:p>
      </dgm:t>
    </dgm:pt>
    <dgm:pt modelId="{56E23FA2-8AF8-42CE-AE9A-62AAD5093A12}" type="sibTrans" cxnId="{16DC4AC6-FE10-4903-85F2-9C45F4AFF4B6}">
      <dgm:prSet/>
      <dgm:spPr/>
      <dgm:t>
        <a:bodyPr/>
        <a:lstStyle/>
        <a:p>
          <a:endParaRPr lang="es-ES"/>
        </a:p>
      </dgm:t>
    </dgm:pt>
    <dgm:pt modelId="{CFFAD30E-BC38-4DE9-86BD-6735028282A3}">
      <dgm:prSet/>
      <dgm:spPr/>
      <dgm:t>
        <a:bodyPr/>
        <a:lstStyle/>
        <a:p>
          <a:pPr rtl="0"/>
          <a:r>
            <a:rPr lang="es-ES" dirty="0" err="1" smtClean="0"/>
            <a:t>Quality</a:t>
          </a:r>
          <a:r>
            <a:rPr lang="es-ES" dirty="0" smtClean="0"/>
            <a:t> (</a:t>
          </a:r>
          <a:r>
            <a:rPr lang="es-ES" dirty="0" err="1" smtClean="0"/>
            <a:t>creative</a:t>
          </a:r>
          <a:r>
            <a:rPr lang="es-ES" dirty="0" smtClean="0"/>
            <a:t>)</a:t>
          </a:r>
          <a:endParaRPr lang="es-ES" dirty="0"/>
        </a:p>
      </dgm:t>
    </dgm:pt>
    <dgm:pt modelId="{C9BA4EB8-5CC0-4D8B-AF87-608D6B59B979}" type="parTrans" cxnId="{A6DE42BC-A706-4FCA-A5C6-0F60D706D7B1}">
      <dgm:prSet/>
      <dgm:spPr/>
      <dgm:t>
        <a:bodyPr/>
        <a:lstStyle/>
        <a:p>
          <a:endParaRPr lang="es-ES"/>
        </a:p>
      </dgm:t>
    </dgm:pt>
    <dgm:pt modelId="{985CB5CB-9B2A-407B-9D49-90785D08F56D}" type="sibTrans" cxnId="{A6DE42BC-A706-4FCA-A5C6-0F60D706D7B1}">
      <dgm:prSet/>
      <dgm:spPr/>
      <dgm:t>
        <a:bodyPr/>
        <a:lstStyle/>
        <a:p>
          <a:endParaRPr lang="es-ES"/>
        </a:p>
      </dgm:t>
    </dgm:pt>
    <dgm:pt modelId="{8B0149B7-2C82-4B76-B1FE-12997BA1CB3A}">
      <dgm:prSet/>
      <dgm:spPr/>
      <dgm:t>
        <a:bodyPr/>
        <a:lstStyle/>
        <a:p>
          <a:pPr rtl="0"/>
          <a:r>
            <a:rPr lang="es-ES" b="1" dirty="0" err="1" smtClean="0"/>
            <a:t>search</a:t>
          </a:r>
          <a:r>
            <a:rPr lang="es-ES" b="1" dirty="0" smtClean="0"/>
            <a:t> </a:t>
          </a:r>
          <a:r>
            <a:rPr lang="es-ES" b="1" dirty="0" err="1" smtClean="0"/>
            <a:t>effectiveness</a:t>
          </a:r>
          <a:endParaRPr lang="es-ES" b="1" dirty="0"/>
        </a:p>
      </dgm:t>
    </dgm:pt>
    <dgm:pt modelId="{B4F8DA40-5AA2-4A64-888A-86F86BBC217B}" type="parTrans" cxnId="{69098505-14B3-41C0-A2AF-1B1F7A3219AE}">
      <dgm:prSet/>
      <dgm:spPr/>
      <dgm:t>
        <a:bodyPr/>
        <a:lstStyle/>
        <a:p>
          <a:endParaRPr lang="es-ES"/>
        </a:p>
      </dgm:t>
    </dgm:pt>
    <dgm:pt modelId="{3CB2DE54-8BC8-4437-8213-B0ED3444E286}" type="sibTrans" cxnId="{69098505-14B3-41C0-A2AF-1B1F7A3219AE}">
      <dgm:prSet/>
      <dgm:spPr/>
      <dgm:t>
        <a:bodyPr/>
        <a:lstStyle/>
        <a:p>
          <a:endParaRPr lang="es-ES"/>
        </a:p>
      </dgm:t>
    </dgm:pt>
    <dgm:pt modelId="{C6115104-D836-4C7B-833E-0836E29FE10F}">
      <dgm:prSet/>
      <dgm:spPr/>
      <dgm:t>
        <a:bodyPr/>
        <a:lstStyle/>
        <a:p>
          <a:pPr rtl="0"/>
          <a:r>
            <a:rPr lang="es-ES" dirty="0" err="1" smtClean="0"/>
            <a:t>How</a:t>
          </a:r>
          <a:r>
            <a:rPr lang="es-ES" dirty="0" smtClean="0"/>
            <a:t> </a:t>
          </a:r>
          <a:r>
            <a:rPr lang="es-ES" dirty="0" err="1" smtClean="0"/>
            <a:t>many</a:t>
          </a:r>
          <a:r>
            <a:rPr lang="es-ES" dirty="0" smtClean="0"/>
            <a:t> </a:t>
          </a:r>
          <a:r>
            <a:rPr lang="es-ES" dirty="0" err="1" smtClean="0"/>
            <a:t>facets</a:t>
          </a:r>
          <a:r>
            <a:rPr lang="es-ES" dirty="0" smtClean="0"/>
            <a:t> </a:t>
          </a:r>
          <a:r>
            <a:rPr lang="es-ES" dirty="0" err="1" smtClean="0"/>
            <a:t>were</a:t>
          </a:r>
          <a:r>
            <a:rPr lang="es-ES" dirty="0" smtClean="0"/>
            <a:t> </a:t>
          </a:r>
          <a:r>
            <a:rPr lang="es-ES" dirty="0" err="1" smtClean="0"/>
            <a:t>retrieved</a:t>
          </a:r>
          <a:r>
            <a:rPr lang="es-ES" dirty="0" smtClean="0"/>
            <a:t> (</a:t>
          </a:r>
          <a:r>
            <a:rPr lang="es-ES" dirty="0" err="1" smtClean="0"/>
            <a:t>creative</a:t>
          </a:r>
          <a:r>
            <a:rPr lang="es-ES" dirty="0" smtClean="0"/>
            <a:t>, ad-hoc)</a:t>
          </a:r>
          <a:endParaRPr lang="es-ES" dirty="0"/>
        </a:p>
      </dgm:t>
    </dgm:pt>
    <dgm:pt modelId="{02334F58-BD91-4235-B5D9-13FB34FEB198}" type="parTrans" cxnId="{1F57BEDC-43A6-44A3-915E-D038D1BB05A6}">
      <dgm:prSet/>
      <dgm:spPr/>
      <dgm:t>
        <a:bodyPr/>
        <a:lstStyle/>
        <a:p>
          <a:endParaRPr lang="es-ES"/>
        </a:p>
      </dgm:t>
    </dgm:pt>
    <dgm:pt modelId="{8B9C5A4C-4285-461F-8A5B-D7B10E010EC6}" type="sibTrans" cxnId="{1F57BEDC-43A6-44A3-915E-D038D1BB05A6}">
      <dgm:prSet/>
      <dgm:spPr/>
      <dgm:t>
        <a:bodyPr/>
        <a:lstStyle/>
        <a:p>
          <a:endParaRPr lang="es-ES"/>
        </a:p>
      </dgm:t>
    </dgm:pt>
    <dgm:pt modelId="{D9485C45-515F-4B34-AD6A-8D5E572BAE0E}">
      <dgm:prSet/>
      <dgm:spPr/>
      <dgm:t>
        <a:bodyPr/>
        <a:lstStyle/>
        <a:p>
          <a:pPr rtl="0"/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image</a:t>
          </a:r>
          <a:r>
            <a:rPr lang="es-ES" dirty="0" smtClean="0"/>
            <a:t> </a:t>
          </a:r>
          <a:r>
            <a:rPr lang="es-ES" dirty="0" err="1" smtClean="0"/>
            <a:t>found</a:t>
          </a:r>
          <a:r>
            <a:rPr lang="es-ES" dirty="0" smtClean="0"/>
            <a:t>? (visual)</a:t>
          </a:r>
          <a:endParaRPr lang="es-ES" dirty="0"/>
        </a:p>
      </dgm:t>
    </dgm:pt>
    <dgm:pt modelId="{C0287261-5321-4408-9215-23CD1D993CDA}" type="parTrans" cxnId="{6A54DE90-2F29-4F1F-BD6F-49A1125DBC35}">
      <dgm:prSet/>
      <dgm:spPr/>
      <dgm:t>
        <a:bodyPr/>
        <a:lstStyle/>
        <a:p>
          <a:endParaRPr lang="es-ES"/>
        </a:p>
      </dgm:t>
    </dgm:pt>
    <dgm:pt modelId="{94D6280C-0BAB-4903-B6D8-4CC3A5C4D7F6}" type="sibTrans" cxnId="{6A54DE90-2F29-4F1F-BD6F-49A1125DBC35}">
      <dgm:prSet/>
      <dgm:spPr/>
      <dgm:t>
        <a:bodyPr/>
        <a:lstStyle/>
        <a:p>
          <a:endParaRPr lang="es-ES"/>
        </a:p>
      </dgm:t>
    </dgm:pt>
    <dgm:pt modelId="{147CC9AF-4F28-4DA0-926B-7A46191B0B00}" type="pres">
      <dgm:prSet presAssocID="{3E79A2FC-0BCF-4CEB-8E9F-BCB3660648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FC97B3-7383-4471-B966-46B2DD0383C7}" type="pres">
      <dgm:prSet presAssocID="{B78E57A9-2418-423E-8D0B-CC33F7C5B40C}" presName="linNode" presStyleCnt="0"/>
      <dgm:spPr/>
    </dgm:pt>
    <dgm:pt modelId="{18C060AB-20FC-4597-9422-7E461D59FCA2}" type="pres">
      <dgm:prSet presAssocID="{B78E57A9-2418-423E-8D0B-CC33F7C5B4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F3B6A-65C1-45AC-A59B-906DF7DDDFE9}" type="pres">
      <dgm:prSet presAssocID="{B78E57A9-2418-423E-8D0B-CC33F7C5B4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3AB7E-86CC-4080-B1E8-50C7FFDEBE1C}" type="pres">
      <dgm:prSet presAssocID="{432B43AB-13A9-452F-A981-591FD341D43E}" presName="sp" presStyleCnt="0"/>
      <dgm:spPr/>
    </dgm:pt>
    <dgm:pt modelId="{E3E66281-8756-4642-8427-086673F085B0}" type="pres">
      <dgm:prSet presAssocID="{0049768A-67E7-4F33-A2CC-2DC5140F579B}" presName="linNode" presStyleCnt="0"/>
      <dgm:spPr/>
    </dgm:pt>
    <dgm:pt modelId="{A16B4EE9-B263-4DF0-A489-77E37F876672}" type="pres">
      <dgm:prSet presAssocID="{0049768A-67E7-4F33-A2CC-2DC5140F57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48501-B4A2-4767-9AD9-A8C4F55AF185}" type="pres">
      <dgm:prSet presAssocID="{0049768A-67E7-4F33-A2CC-2DC5140F579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4CC62-EF5B-49A0-9DB9-812AEED7515E}" type="pres">
      <dgm:prSet presAssocID="{B893BD36-833B-4286-9907-21EAF2C7A3CD}" presName="sp" presStyleCnt="0"/>
      <dgm:spPr/>
    </dgm:pt>
    <dgm:pt modelId="{D7428C73-BEE4-4728-86EF-F59BE95E893C}" type="pres">
      <dgm:prSet presAssocID="{8B0149B7-2C82-4B76-B1FE-12997BA1CB3A}" presName="linNode" presStyleCnt="0"/>
      <dgm:spPr/>
    </dgm:pt>
    <dgm:pt modelId="{5519476D-4CC1-413C-A26B-D0E715D50A67}" type="pres">
      <dgm:prSet presAssocID="{8B0149B7-2C82-4B76-B1FE-12997BA1CB3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D0F8E-5E60-4F8D-AADB-7E9C1507BD2C}" type="pres">
      <dgm:prSet presAssocID="{8B0149B7-2C82-4B76-B1FE-12997BA1CB3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57BEDC-43A6-44A3-915E-D038D1BB05A6}" srcId="{8B0149B7-2C82-4B76-B1FE-12997BA1CB3A}" destId="{C6115104-D836-4C7B-833E-0836E29FE10F}" srcOrd="0" destOrd="0" parTransId="{02334F58-BD91-4235-B5D9-13FB34FEB198}" sibTransId="{8B9C5A4C-4285-461F-8A5B-D7B10E010EC6}"/>
    <dgm:cxn modelId="{16DC4AC6-FE10-4903-85F2-9C45F4AFF4B6}" srcId="{0049768A-67E7-4F33-A2CC-2DC5140F579B}" destId="{5C1C7211-7971-4B33-8A36-62214F74B50B}" srcOrd="1" destOrd="0" parTransId="{0E0FBD95-6129-4849-8BAE-74F004F7FB9D}" sibTransId="{56E23FA2-8AF8-42CE-AE9A-62AAD5093A12}"/>
    <dgm:cxn modelId="{5F3B1246-5985-4682-A2B2-05988A9535FA}" srcId="{B78E57A9-2418-423E-8D0B-CC33F7C5B40C}" destId="{9F6D52E6-BED1-442A-8BC0-743DFDB3955E}" srcOrd="1" destOrd="0" parTransId="{91BBE31B-C444-44F7-97C4-1C693A59288D}" sibTransId="{B2B4EEA3-071E-485C-9FD2-CD2C475A6281}"/>
    <dgm:cxn modelId="{15488CA9-3A99-4631-87C4-BE539E253DD6}" type="presOf" srcId="{5C1C7211-7971-4B33-8A36-62214F74B50B}" destId="{82848501-B4A2-4767-9AD9-A8C4F55AF185}" srcOrd="0" destOrd="1" presId="urn:microsoft.com/office/officeart/2005/8/layout/vList5"/>
    <dgm:cxn modelId="{2B12C4E9-1A0A-4DA7-960D-9165F92E1CA5}" type="presOf" srcId="{CFFAD30E-BC38-4DE9-86BD-6735028282A3}" destId="{82848501-B4A2-4767-9AD9-A8C4F55AF185}" srcOrd="0" destOrd="2" presId="urn:microsoft.com/office/officeart/2005/8/layout/vList5"/>
    <dgm:cxn modelId="{D23F494C-2D42-47AC-9D5B-4406F2CBA3CC}" type="presOf" srcId="{B78E57A9-2418-423E-8D0B-CC33F7C5B40C}" destId="{18C060AB-20FC-4597-9422-7E461D59FCA2}" srcOrd="0" destOrd="0" presId="urn:microsoft.com/office/officeart/2005/8/layout/vList5"/>
    <dgm:cxn modelId="{8C349CC4-2B64-4981-9204-FC0EF31C4CB8}" type="presOf" srcId="{C6115104-D836-4C7B-833E-0836E29FE10F}" destId="{351D0F8E-5E60-4F8D-AADB-7E9C1507BD2C}" srcOrd="0" destOrd="0" presId="urn:microsoft.com/office/officeart/2005/8/layout/vList5"/>
    <dgm:cxn modelId="{4B8BCAC3-50B4-48C2-A736-D0A13C0170F7}" type="presOf" srcId="{3C495315-C6E6-48FA-9721-0DC9830F1841}" destId="{82848501-B4A2-4767-9AD9-A8C4F55AF185}" srcOrd="0" destOrd="0" presId="urn:microsoft.com/office/officeart/2005/8/layout/vList5"/>
    <dgm:cxn modelId="{EDDC9AE9-E915-49D5-91A0-8A6CC57E7294}" srcId="{3E79A2FC-0BCF-4CEB-8E9F-BCB3660648E7}" destId="{0049768A-67E7-4F33-A2CC-2DC5140F579B}" srcOrd="1" destOrd="0" parTransId="{1AE6C543-8214-4617-AFFE-3EBF541257A8}" sibTransId="{B893BD36-833B-4286-9907-21EAF2C7A3CD}"/>
    <dgm:cxn modelId="{397B1F16-2426-4A38-BC57-DE90ED89E6C1}" type="presOf" srcId="{5D651BB8-B231-40B8-BFFF-DB3AD293FE4F}" destId="{CBCF3B6A-65C1-45AC-A59B-906DF7DDDFE9}" srcOrd="0" destOrd="0" presId="urn:microsoft.com/office/officeart/2005/8/layout/vList5"/>
    <dgm:cxn modelId="{C323774D-02E9-403C-993B-C5E5AAE671E1}" type="presOf" srcId="{0049768A-67E7-4F33-A2CC-2DC5140F579B}" destId="{A16B4EE9-B263-4DF0-A489-77E37F876672}" srcOrd="0" destOrd="0" presId="urn:microsoft.com/office/officeart/2005/8/layout/vList5"/>
    <dgm:cxn modelId="{5D8CC4EE-E597-441B-A1DD-5FCEB22D9F7D}" type="presOf" srcId="{3E79A2FC-0BCF-4CEB-8E9F-BCB3660648E7}" destId="{147CC9AF-4F28-4DA0-926B-7A46191B0B00}" srcOrd="0" destOrd="0" presId="urn:microsoft.com/office/officeart/2005/8/layout/vList5"/>
    <dgm:cxn modelId="{32B01232-32C5-47C7-AFF5-AA48313765A4}" type="presOf" srcId="{9F6D52E6-BED1-442A-8BC0-743DFDB3955E}" destId="{CBCF3B6A-65C1-45AC-A59B-906DF7DDDFE9}" srcOrd="0" destOrd="1" presId="urn:microsoft.com/office/officeart/2005/8/layout/vList5"/>
    <dgm:cxn modelId="{7F630C68-51E9-4D73-B9D9-36C1951F8987}" type="presOf" srcId="{D9485C45-515F-4B34-AD6A-8D5E572BAE0E}" destId="{351D0F8E-5E60-4F8D-AADB-7E9C1507BD2C}" srcOrd="0" destOrd="1" presId="urn:microsoft.com/office/officeart/2005/8/layout/vList5"/>
    <dgm:cxn modelId="{69098505-14B3-41C0-A2AF-1B1F7A3219AE}" srcId="{3E79A2FC-0BCF-4CEB-8E9F-BCB3660648E7}" destId="{8B0149B7-2C82-4B76-B1FE-12997BA1CB3A}" srcOrd="2" destOrd="0" parTransId="{B4F8DA40-5AA2-4A64-888A-86F86BBC217B}" sibTransId="{3CB2DE54-8BC8-4437-8213-B0ED3444E286}"/>
    <dgm:cxn modelId="{17B20320-8EBF-41A7-81B5-686EFF920F28}" srcId="{0049768A-67E7-4F33-A2CC-2DC5140F579B}" destId="{3C495315-C6E6-48FA-9721-0DC9830F1841}" srcOrd="0" destOrd="0" parTransId="{0A5AB847-C7FD-42CC-9D38-FD24F0B4C584}" sibTransId="{58A346BF-FD45-4177-A274-2CE61E47DAD4}"/>
    <dgm:cxn modelId="{92B5CB70-A0A1-4B91-AE3F-0F7558DAFF1E}" srcId="{3E79A2FC-0BCF-4CEB-8E9F-BCB3660648E7}" destId="{B78E57A9-2418-423E-8D0B-CC33F7C5B40C}" srcOrd="0" destOrd="0" parTransId="{1D2070E5-2A73-4BCD-8671-19FFDBF5586A}" sibTransId="{432B43AB-13A9-452F-A981-591FD341D43E}"/>
    <dgm:cxn modelId="{43B8AADF-6829-4786-8E8F-3F2C700E71C1}" type="presOf" srcId="{8B0149B7-2C82-4B76-B1FE-12997BA1CB3A}" destId="{5519476D-4CC1-413C-A26B-D0E715D50A67}" srcOrd="0" destOrd="0" presId="urn:microsoft.com/office/officeart/2005/8/layout/vList5"/>
    <dgm:cxn modelId="{6A54DE90-2F29-4F1F-BD6F-49A1125DBC35}" srcId="{8B0149B7-2C82-4B76-B1FE-12997BA1CB3A}" destId="{D9485C45-515F-4B34-AD6A-8D5E572BAE0E}" srcOrd="1" destOrd="0" parTransId="{C0287261-5321-4408-9215-23CD1D993CDA}" sibTransId="{94D6280C-0BAB-4903-B6D8-4CC3A5C4D7F6}"/>
    <dgm:cxn modelId="{A6DE42BC-A706-4FCA-A5C6-0F60D706D7B1}" srcId="{0049768A-67E7-4F33-A2CC-2DC5140F579B}" destId="{CFFAD30E-BC38-4DE9-86BD-6735028282A3}" srcOrd="2" destOrd="0" parTransId="{C9BA4EB8-5CC0-4D8B-AF87-608D6B59B979}" sibTransId="{985CB5CB-9B2A-407B-9D49-90785D08F56D}"/>
    <dgm:cxn modelId="{7A8A2A14-3A64-4D4B-9ED7-CBDAB3AE6F2D}" srcId="{B78E57A9-2418-423E-8D0B-CC33F7C5B40C}" destId="{5D651BB8-B231-40B8-BFFF-DB3AD293FE4F}" srcOrd="0" destOrd="0" parTransId="{10AF1A62-A616-4A2B-9401-DC85F400C0EA}" sibTransId="{39D53F07-9ADE-417C-A7E7-C9A97920904C}"/>
    <dgm:cxn modelId="{05E088F7-FABE-419E-A3C9-49EDCA86498B}" type="presParOf" srcId="{147CC9AF-4F28-4DA0-926B-7A46191B0B00}" destId="{75FC97B3-7383-4471-B966-46B2DD0383C7}" srcOrd="0" destOrd="0" presId="urn:microsoft.com/office/officeart/2005/8/layout/vList5"/>
    <dgm:cxn modelId="{5713133E-8211-48DB-99EE-170370A08C29}" type="presParOf" srcId="{75FC97B3-7383-4471-B966-46B2DD0383C7}" destId="{18C060AB-20FC-4597-9422-7E461D59FCA2}" srcOrd="0" destOrd="0" presId="urn:microsoft.com/office/officeart/2005/8/layout/vList5"/>
    <dgm:cxn modelId="{5C8BCA7E-6EA4-46A9-9CED-08069E168FE0}" type="presParOf" srcId="{75FC97B3-7383-4471-B966-46B2DD0383C7}" destId="{CBCF3B6A-65C1-45AC-A59B-906DF7DDDFE9}" srcOrd="1" destOrd="0" presId="urn:microsoft.com/office/officeart/2005/8/layout/vList5"/>
    <dgm:cxn modelId="{D54B5D71-921C-476D-9516-BDF94842D990}" type="presParOf" srcId="{147CC9AF-4F28-4DA0-926B-7A46191B0B00}" destId="{17D3AB7E-86CC-4080-B1E8-50C7FFDEBE1C}" srcOrd="1" destOrd="0" presId="urn:microsoft.com/office/officeart/2005/8/layout/vList5"/>
    <dgm:cxn modelId="{EDE66030-4B88-4725-9D13-66BD7337607A}" type="presParOf" srcId="{147CC9AF-4F28-4DA0-926B-7A46191B0B00}" destId="{E3E66281-8756-4642-8427-086673F085B0}" srcOrd="2" destOrd="0" presId="urn:microsoft.com/office/officeart/2005/8/layout/vList5"/>
    <dgm:cxn modelId="{C1F4B2AF-CD2D-4DA0-8608-C3CB117A1F4E}" type="presParOf" srcId="{E3E66281-8756-4642-8427-086673F085B0}" destId="{A16B4EE9-B263-4DF0-A489-77E37F876672}" srcOrd="0" destOrd="0" presId="urn:microsoft.com/office/officeart/2005/8/layout/vList5"/>
    <dgm:cxn modelId="{3623ADD5-6327-485F-ABEF-789ABF93640B}" type="presParOf" srcId="{E3E66281-8756-4642-8427-086673F085B0}" destId="{82848501-B4A2-4767-9AD9-A8C4F55AF185}" srcOrd="1" destOrd="0" presId="urn:microsoft.com/office/officeart/2005/8/layout/vList5"/>
    <dgm:cxn modelId="{8428731A-5A1A-403A-9565-0E8B5BF3492F}" type="presParOf" srcId="{147CC9AF-4F28-4DA0-926B-7A46191B0B00}" destId="{7854CC62-EF5B-49A0-9DB9-812AEED7515E}" srcOrd="3" destOrd="0" presId="urn:microsoft.com/office/officeart/2005/8/layout/vList5"/>
    <dgm:cxn modelId="{69847FA1-F95F-4B56-9380-98926479A4AF}" type="presParOf" srcId="{147CC9AF-4F28-4DA0-926B-7A46191B0B00}" destId="{D7428C73-BEE4-4728-86EF-F59BE95E893C}" srcOrd="4" destOrd="0" presId="urn:microsoft.com/office/officeart/2005/8/layout/vList5"/>
    <dgm:cxn modelId="{86E475BF-4326-441B-98FB-F131EA7C905F}" type="presParOf" srcId="{D7428C73-BEE4-4728-86EF-F59BE95E893C}" destId="{5519476D-4CC1-413C-A26B-D0E715D50A67}" srcOrd="0" destOrd="0" presId="urn:microsoft.com/office/officeart/2005/8/layout/vList5"/>
    <dgm:cxn modelId="{D4F249FF-3E2A-47E0-BF10-C83E4278432B}" type="presParOf" srcId="{D7428C73-BEE4-4728-86EF-F59BE95E893C}" destId="{351D0F8E-5E60-4F8D-AADB-7E9C1507BD2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B1886-0EFB-4A2E-92FC-67BD1EBE0645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2D48DB-4DAD-418C-9FB9-6315B802323C}">
      <dgm:prSet/>
      <dgm:spPr/>
      <dgm:t>
        <a:bodyPr/>
        <a:lstStyle/>
        <a:p>
          <a:pPr rtl="0"/>
          <a:r>
            <a:rPr lang="es-ES" dirty="0" smtClean="0"/>
            <a:t>Produce reusable </a:t>
          </a:r>
          <a:r>
            <a:rPr lang="es-ES" dirty="0" err="1" smtClean="0"/>
            <a:t>dataset</a:t>
          </a:r>
          <a:r>
            <a:rPr lang="es-ES" dirty="0" smtClean="0"/>
            <a:t> </a:t>
          </a:r>
          <a:endParaRPr lang="es-ES" dirty="0"/>
        </a:p>
      </dgm:t>
    </dgm:pt>
    <dgm:pt modelId="{4841256D-13E1-4397-BC9E-4AC21EE06ABF}" type="parTrans" cxnId="{0AE7AD8B-B2DE-4C1F-9484-4ADE2969704A}">
      <dgm:prSet/>
      <dgm:spPr/>
      <dgm:t>
        <a:bodyPr/>
        <a:lstStyle/>
        <a:p>
          <a:endParaRPr lang="es-ES"/>
        </a:p>
      </dgm:t>
    </dgm:pt>
    <dgm:pt modelId="{21BC7DD2-380D-46AB-96EF-5F4EA540A1DB}" type="sibTrans" cxnId="{0AE7AD8B-B2DE-4C1F-9484-4ADE2969704A}">
      <dgm:prSet/>
      <dgm:spPr/>
      <dgm:t>
        <a:bodyPr/>
        <a:lstStyle/>
        <a:p>
          <a:endParaRPr lang="es-ES"/>
        </a:p>
      </dgm:t>
    </dgm:pt>
    <dgm:pt modelId="{A3C9FADA-828B-47D9-8262-A24F7D13BE05}">
      <dgm:prSet/>
      <dgm:spPr/>
      <dgm:t>
        <a:bodyPr/>
        <a:lstStyle/>
        <a:p>
          <a:pPr rtl="0"/>
          <a:r>
            <a:rPr lang="es-ES" b="1" dirty="0" err="1" smtClean="0"/>
            <a:t>search</a:t>
          </a:r>
          <a:r>
            <a:rPr lang="es-ES" b="1" dirty="0" smtClean="0"/>
            <a:t> log </a:t>
          </a:r>
          <a:r>
            <a:rPr lang="es-ES" b="1" dirty="0" err="1" smtClean="0"/>
            <a:t>analysis</a:t>
          </a:r>
          <a:r>
            <a:rPr lang="es-ES" dirty="0" smtClean="0"/>
            <a:t> </a:t>
          </a:r>
          <a:r>
            <a:rPr lang="es-ES" dirty="0" err="1" smtClean="0"/>
            <a:t>task</a:t>
          </a:r>
          <a:r>
            <a:rPr lang="es-ES" dirty="0" smtClean="0"/>
            <a:t>.</a:t>
          </a:r>
          <a:endParaRPr lang="es-ES" dirty="0"/>
        </a:p>
      </dgm:t>
    </dgm:pt>
    <dgm:pt modelId="{C693FFEB-D746-4B9F-A7AE-8C17DD0440A6}" type="parTrans" cxnId="{08FFC39A-BC5D-4100-8570-AFBB2B00E5E4}">
      <dgm:prSet/>
      <dgm:spPr/>
      <dgm:t>
        <a:bodyPr/>
        <a:lstStyle/>
        <a:p>
          <a:endParaRPr lang="es-ES"/>
        </a:p>
      </dgm:t>
    </dgm:pt>
    <dgm:pt modelId="{6595B319-36C3-413E-B7B2-2C4E9785705E}" type="sibTrans" cxnId="{08FFC39A-BC5D-4100-8570-AFBB2B00E5E4}">
      <dgm:prSet/>
      <dgm:spPr/>
      <dgm:t>
        <a:bodyPr/>
        <a:lstStyle/>
        <a:p>
          <a:endParaRPr lang="es-ES"/>
        </a:p>
      </dgm:t>
    </dgm:pt>
    <dgm:pt modelId="{AD099211-0075-4785-B910-3D1FC029F382}">
      <dgm:prSet/>
      <dgm:spPr/>
      <dgm:t>
        <a:bodyPr/>
        <a:lstStyle/>
        <a:p>
          <a:pPr rtl="0"/>
          <a:r>
            <a:rPr lang="es-ES" dirty="0" err="1" smtClean="0"/>
            <a:t>Much</a:t>
          </a:r>
          <a:r>
            <a:rPr lang="es-ES" dirty="0" smtClean="0"/>
            <a:t> </a:t>
          </a:r>
          <a:r>
            <a:rPr lang="es-ES" dirty="0" err="1" smtClean="0"/>
            <a:t>larger</a:t>
          </a:r>
          <a:r>
            <a:rPr lang="es-ES" dirty="0" smtClean="0"/>
            <a:t> set of </a:t>
          </a:r>
          <a:r>
            <a:rPr lang="es-ES" dirty="0" err="1" smtClean="0"/>
            <a:t>users</a:t>
          </a:r>
          <a:r>
            <a:rPr lang="es-ES" dirty="0" smtClean="0"/>
            <a:t> </a:t>
          </a:r>
          <a:endParaRPr lang="es-ES" dirty="0"/>
        </a:p>
      </dgm:t>
    </dgm:pt>
    <dgm:pt modelId="{334F962C-64C6-42B6-A332-684BBAAAEA5A}" type="parTrans" cxnId="{D8537C05-CD1E-41BC-A828-050D7870EB2A}">
      <dgm:prSet/>
      <dgm:spPr/>
      <dgm:t>
        <a:bodyPr/>
        <a:lstStyle/>
        <a:p>
          <a:endParaRPr lang="es-ES"/>
        </a:p>
      </dgm:t>
    </dgm:pt>
    <dgm:pt modelId="{083E0F39-1F4F-4398-AE4E-C6DA16A60083}" type="sibTrans" cxnId="{D8537C05-CD1E-41BC-A828-050D7870EB2A}">
      <dgm:prSet/>
      <dgm:spPr/>
      <dgm:t>
        <a:bodyPr/>
        <a:lstStyle/>
        <a:p>
          <a:endParaRPr lang="es-ES"/>
        </a:p>
      </dgm:t>
    </dgm:pt>
    <dgm:pt modelId="{067A8D75-D500-42D4-A1B3-09EFB6187E1C}">
      <dgm:prSet/>
      <dgm:spPr/>
      <dgm:t>
        <a:bodyPr/>
        <a:lstStyle/>
        <a:p>
          <a:pPr rtl="0"/>
          <a:r>
            <a:rPr lang="es-ES" b="1" dirty="0" smtClean="0"/>
            <a:t>online </a:t>
          </a:r>
          <a:r>
            <a:rPr lang="es-ES" b="1" dirty="0" err="1" smtClean="0"/>
            <a:t>game</a:t>
          </a:r>
          <a:endParaRPr lang="es-ES" dirty="0"/>
        </a:p>
      </dgm:t>
    </dgm:pt>
    <dgm:pt modelId="{3CFAA6F7-ABFF-425B-B46A-A780C5165F52}" type="parTrans" cxnId="{0D347827-BD69-4825-A0D3-C4EDD4000945}">
      <dgm:prSet/>
      <dgm:spPr/>
      <dgm:t>
        <a:bodyPr/>
        <a:lstStyle/>
        <a:p>
          <a:endParaRPr lang="es-ES"/>
        </a:p>
      </dgm:t>
    </dgm:pt>
    <dgm:pt modelId="{67F343E4-33FF-4A15-88CE-D20F716160ED}" type="sibTrans" cxnId="{0D347827-BD69-4825-A0D3-C4EDD4000945}">
      <dgm:prSet/>
      <dgm:spPr/>
      <dgm:t>
        <a:bodyPr/>
        <a:lstStyle/>
        <a:p>
          <a:endParaRPr lang="es-ES"/>
        </a:p>
      </dgm:t>
    </dgm:pt>
    <dgm:pt modelId="{9085FA9B-DC18-4ACE-8F9B-4B9B3E587A5B}" type="pres">
      <dgm:prSet presAssocID="{AB5B1886-0EFB-4A2E-92FC-67BD1EBE0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082745-A914-49EC-8930-0796E1F82E8F}" type="pres">
      <dgm:prSet presAssocID="{5D2D48DB-4DAD-418C-9FB9-6315B802323C}" presName="vertFlow" presStyleCnt="0"/>
      <dgm:spPr/>
      <dgm:t>
        <a:bodyPr/>
        <a:lstStyle/>
        <a:p>
          <a:endParaRPr lang="es-ES"/>
        </a:p>
      </dgm:t>
    </dgm:pt>
    <dgm:pt modelId="{C5AA5B3D-B3E7-4028-B1AF-5EFAAFCA4789}" type="pres">
      <dgm:prSet presAssocID="{5D2D48DB-4DAD-418C-9FB9-6315B802323C}" presName="header" presStyleLbl="node1" presStyleIdx="0" presStyleCnt="2"/>
      <dgm:spPr/>
      <dgm:t>
        <a:bodyPr/>
        <a:lstStyle/>
        <a:p>
          <a:endParaRPr lang="es-ES"/>
        </a:p>
      </dgm:t>
    </dgm:pt>
    <dgm:pt modelId="{E75DB4D5-1624-48B9-8E2C-BACF29D426F5}" type="pres">
      <dgm:prSet presAssocID="{C693FFEB-D746-4B9F-A7AE-8C17DD0440A6}" presName="parTrans" presStyleLbl="sibTrans2D1" presStyleIdx="0" presStyleCnt="2"/>
      <dgm:spPr/>
      <dgm:t>
        <a:bodyPr/>
        <a:lstStyle/>
        <a:p>
          <a:endParaRPr lang="es-ES"/>
        </a:p>
      </dgm:t>
    </dgm:pt>
    <dgm:pt modelId="{30368C83-4A89-434D-93F7-7A1687F354D1}" type="pres">
      <dgm:prSet presAssocID="{A3C9FADA-828B-47D9-8262-A24F7D13BE05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F340F-A418-4191-ACA1-E5F9B43F5C83}" type="pres">
      <dgm:prSet presAssocID="{5D2D48DB-4DAD-418C-9FB9-6315B802323C}" presName="hSp" presStyleCnt="0"/>
      <dgm:spPr/>
      <dgm:t>
        <a:bodyPr/>
        <a:lstStyle/>
        <a:p>
          <a:endParaRPr lang="es-ES"/>
        </a:p>
      </dgm:t>
    </dgm:pt>
    <dgm:pt modelId="{F7906063-CBC8-453C-8F1F-725690D1B7D0}" type="pres">
      <dgm:prSet presAssocID="{AD099211-0075-4785-B910-3D1FC029F382}" presName="vertFlow" presStyleCnt="0"/>
      <dgm:spPr/>
      <dgm:t>
        <a:bodyPr/>
        <a:lstStyle/>
        <a:p>
          <a:endParaRPr lang="es-ES"/>
        </a:p>
      </dgm:t>
    </dgm:pt>
    <dgm:pt modelId="{613E8129-5CAE-4825-AA3E-C46C9A83320F}" type="pres">
      <dgm:prSet presAssocID="{AD099211-0075-4785-B910-3D1FC029F382}" presName="header" presStyleLbl="node1" presStyleIdx="1" presStyleCnt="2"/>
      <dgm:spPr/>
      <dgm:t>
        <a:bodyPr/>
        <a:lstStyle/>
        <a:p>
          <a:endParaRPr lang="es-ES"/>
        </a:p>
      </dgm:t>
    </dgm:pt>
    <dgm:pt modelId="{26D70147-37F2-4110-8117-DC4249C26379}" type="pres">
      <dgm:prSet presAssocID="{3CFAA6F7-ABFF-425B-B46A-A780C5165F52}" presName="parTrans" presStyleLbl="sibTrans2D1" presStyleIdx="1" presStyleCnt="2"/>
      <dgm:spPr/>
      <dgm:t>
        <a:bodyPr/>
        <a:lstStyle/>
        <a:p>
          <a:endParaRPr lang="es-ES"/>
        </a:p>
      </dgm:t>
    </dgm:pt>
    <dgm:pt modelId="{845B851E-8028-4E69-813B-D6CAE6696B66}" type="pres">
      <dgm:prSet presAssocID="{067A8D75-D500-42D4-A1B3-09EFB6187E1C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C800AE-FF8E-40F7-A562-6B64AED0D8BB}" type="presOf" srcId="{067A8D75-D500-42D4-A1B3-09EFB6187E1C}" destId="{845B851E-8028-4E69-813B-D6CAE6696B66}" srcOrd="0" destOrd="0" presId="urn:microsoft.com/office/officeart/2005/8/layout/lProcess1"/>
    <dgm:cxn modelId="{ED5B4EFF-C938-4279-8147-29F0BF7D4F36}" type="presOf" srcId="{3CFAA6F7-ABFF-425B-B46A-A780C5165F52}" destId="{26D70147-37F2-4110-8117-DC4249C26379}" srcOrd="0" destOrd="0" presId="urn:microsoft.com/office/officeart/2005/8/layout/lProcess1"/>
    <dgm:cxn modelId="{08FFC39A-BC5D-4100-8570-AFBB2B00E5E4}" srcId="{5D2D48DB-4DAD-418C-9FB9-6315B802323C}" destId="{A3C9FADA-828B-47D9-8262-A24F7D13BE05}" srcOrd="0" destOrd="0" parTransId="{C693FFEB-D746-4B9F-A7AE-8C17DD0440A6}" sibTransId="{6595B319-36C3-413E-B7B2-2C4E9785705E}"/>
    <dgm:cxn modelId="{DCD27F91-98B9-4052-B7CA-7AC2E93CE8FD}" type="presOf" srcId="{AD099211-0075-4785-B910-3D1FC029F382}" destId="{613E8129-5CAE-4825-AA3E-C46C9A83320F}" srcOrd="0" destOrd="0" presId="urn:microsoft.com/office/officeart/2005/8/layout/lProcess1"/>
    <dgm:cxn modelId="{6D9A6DFB-C394-4B08-90C7-AFBC4CA965A8}" type="presOf" srcId="{A3C9FADA-828B-47D9-8262-A24F7D13BE05}" destId="{30368C83-4A89-434D-93F7-7A1687F354D1}" srcOrd="0" destOrd="0" presId="urn:microsoft.com/office/officeart/2005/8/layout/lProcess1"/>
    <dgm:cxn modelId="{D8537C05-CD1E-41BC-A828-050D7870EB2A}" srcId="{AB5B1886-0EFB-4A2E-92FC-67BD1EBE0645}" destId="{AD099211-0075-4785-B910-3D1FC029F382}" srcOrd="1" destOrd="0" parTransId="{334F962C-64C6-42B6-A332-684BBAAAEA5A}" sibTransId="{083E0F39-1F4F-4398-AE4E-C6DA16A60083}"/>
    <dgm:cxn modelId="{09D851FC-8306-427B-A09A-52B25989710A}" type="presOf" srcId="{AB5B1886-0EFB-4A2E-92FC-67BD1EBE0645}" destId="{9085FA9B-DC18-4ACE-8F9B-4B9B3E587A5B}" srcOrd="0" destOrd="0" presId="urn:microsoft.com/office/officeart/2005/8/layout/lProcess1"/>
    <dgm:cxn modelId="{0AE7AD8B-B2DE-4C1F-9484-4ADE2969704A}" srcId="{AB5B1886-0EFB-4A2E-92FC-67BD1EBE0645}" destId="{5D2D48DB-4DAD-418C-9FB9-6315B802323C}" srcOrd="0" destOrd="0" parTransId="{4841256D-13E1-4397-BC9E-4AC21EE06ABF}" sibTransId="{21BC7DD2-380D-46AB-96EF-5F4EA540A1DB}"/>
    <dgm:cxn modelId="{213EDA4D-7C16-4EB3-8385-A4AEA478C539}" type="presOf" srcId="{C693FFEB-D746-4B9F-A7AE-8C17DD0440A6}" destId="{E75DB4D5-1624-48B9-8E2C-BACF29D426F5}" srcOrd="0" destOrd="0" presId="urn:microsoft.com/office/officeart/2005/8/layout/lProcess1"/>
    <dgm:cxn modelId="{586C095E-F85D-4832-B366-B1C6955E4C41}" type="presOf" srcId="{5D2D48DB-4DAD-418C-9FB9-6315B802323C}" destId="{C5AA5B3D-B3E7-4028-B1AF-5EFAAFCA4789}" srcOrd="0" destOrd="0" presId="urn:microsoft.com/office/officeart/2005/8/layout/lProcess1"/>
    <dgm:cxn modelId="{0D347827-BD69-4825-A0D3-C4EDD4000945}" srcId="{AD099211-0075-4785-B910-3D1FC029F382}" destId="{067A8D75-D500-42D4-A1B3-09EFB6187E1C}" srcOrd="0" destOrd="0" parTransId="{3CFAA6F7-ABFF-425B-B46A-A780C5165F52}" sibTransId="{67F343E4-33FF-4A15-88CE-D20F716160ED}"/>
    <dgm:cxn modelId="{6164C044-61EB-45D1-8984-4E91E46BA3FE}" type="presParOf" srcId="{9085FA9B-DC18-4ACE-8F9B-4B9B3E587A5B}" destId="{35082745-A914-49EC-8930-0796E1F82E8F}" srcOrd="0" destOrd="0" presId="urn:microsoft.com/office/officeart/2005/8/layout/lProcess1"/>
    <dgm:cxn modelId="{F2DC74C2-9BDA-44AF-9B28-B56C7CB77858}" type="presParOf" srcId="{35082745-A914-49EC-8930-0796E1F82E8F}" destId="{C5AA5B3D-B3E7-4028-B1AF-5EFAAFCA4789}" srcOrd="0" destOrd="0" presId="urn:microsoft.com/office/officeart/2005/8/layout/lProcess1"/>
    <dgm:cxn modelId="{3147CA31-76B6-4745-9CA0-019FDA4E9926}" type="presParOf" srcId="{35082745-A914-49EC-8930-0796E1F82E8F}" destId="{E75DB4D5-1624-48B9-8E2C-BACF29D426F5}" srcOrd="1" destOrd="0" presId="urn:microsoft.com/office/officeart/2005/8/layout/lProcess1"/>
    <dgm:cxn modelId="{D0F359DC-FA6D-4563-AB65-0C4031831C87}" type="presParOf" srcId="{35082745-A914-49EC-8930-0796E1F82E8F}" destId="{30368C83-4A89-434D-93F7-7A1687F354D1}" srcOrd="2" destOrd="0" presId="urn:microsoft.com/office/officeart/2005/8/layout/lProcess1"/>
    <dgm:cxn modelId="{D1C739CF-7785-4DC5-A32E-74798A17FDDE}" type="presParOf" srcId="{9085FA9B-DC18-4ACE-8F9B-4B9B3E587A5B}" destId="{4BFF340F-A418-4191-ACA1-E5F9B43F5C83}" srcOrd="1" destOrd="0" presId="urn:microsoft.com/office/officeart/2005/8/layout/lProcess1"/>
    <dgm:cxn modelId="{D2C67DFB-1CFD-4BB6-A472-6F24298E7BF1}" type="presParOf" srcId="{9085FA9B-DC18-4ACE-8F9B-4B9B3E587A5B}" destId="{F7906063-CBC8-453C-8F1F-725690D1B7D0}" srcOrd="2" destOrd="0" presId="urn:microsoft.com/office/officeart/2005/8/layout/lProcess1"/>
    <dgm:cxn modelId="{E0FA1673-1B29-4A20-90F5-3B2C3C799F91}" type="presParOf" srcId="{F7906063-CBC8-453C-8F1F-725690D1B7D0}" destId="{613E8129-5CAE-4825-AA3E-C46C9A83320F}" srcOrd="0" destOrd="0" presId="urn:microsoft.com/office/officeart/2005/8/layout/lProcess1"/>
    <dgm:cxn modelId="{9A0965B2-12D6-4453-829F-8995766ECEA0}" type="presParOf" srcId="{F7906063-CBC8-453C-8F1F-725690D1B7D0}" destId="{26D70147-37F2-4110-8117-DC4249C26379}" srcOrd="1" destOrd="0" presId="urn:microsoft.com/office/officeart/2005/8/layout/lProcess1"/>
    <dgm:cxn modelId="{8CC424CE-F7A0-47B4-9A54-266B1BC6A652}" type="presParOf" srcId="{F7906063-CBC8-453C-8F1F-725690D1B7D0}" destId="{845B851E-8028-4E69-813B-D6CAE6696B66}" srcOrd="2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1DB83E-960E-4606-B3FF-5098FF8F7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36D79603-C41C-47CD-947B-700FE932750E}">
      <dgm:prSet/>
      <dgm:spPr/>
      <dgm:t>
        <a:bodyPr/>
        <a:lstStyle/>
        <a:p>
          <a:pPr rtl="0"/>
          <a:r>
            <a:rPr lang="es-ES" dirty="0" smtClean="0"/>
            <a:t>Online </a:t>
          </a:r>
          <a:r>
            <a:rPr lang="es-ES" dirty="0" err="1" smtClean="0"/>
            <a:t>game</a:t>
          </a:r>
          <a:r>
            <a:rPr lang="es-ES" dirty="0" smtClean="0"/>
            <a:t>: </a:t>
          </a:r>
          <a:r>
            <a:rPr lang="es-ES" dirty="0" err="1" smtClean="0"/>
            <a:t>see</a:t>
          </a:r>
          <a:r>
            <a:rPr lang="es-ES" dirty="0" smtClean="0"/>
            <a:t> </a:t>
          </a:r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image</a:t>
          </a:r>
          <a:r>
            <a:rPr lang="es-ES" dirty="0" smtClean="0"/>
            <a:t>? </a:t>
          </a:r>
          <a:r>
            <a:rPr lang="es-ES" dirty="0" err="1" smtClean="0"/>
            <a:t>Find</a:t>
          </a:r>
          <a:r>
            <a:rPr lang="es-ES" dirty="0" smtClean="0"/>
            <a:t> </a:t>
          </a:r>
          <a:r>
            <a:rPr lang="es-ES" dirty="0" err="1" smtClean="0"/>
            <a:t>it!</a:t>
          </a:r>
          <a:r>
            <a:rPr lang="es-ES" dirty="0" smtClean="0"/>
            <a:t> (in </a:t>
          </a:r>
          <a:r>
            <a:rPr lang="es-ES" dirty="0" err="1" smtClean="0"/>
            <a:t>any</a:t>
          </a:r>
          <a:r>
            <a:rPr lang="es-ES" dirty="0" smtClean="0"/>
            <a:t> of </a:t>
          </a:r>
          <a:r>
            <a:rPr lang="es-ES" dirty="0" err="1" smtClean="0"/>
            <a:t>six</a:t>
          </a:r>
          <a:r>
            <a:rPr lang="es-ES" dirty="0" smtClean="0"/>
            <a:t> </a:t>
          </a:r>
          <a:r>
            <a:rPr lang="es-ES" dirty="0" err="1" smtClean="0"/>
            <a:t>languages</a:t>
          </a:r>
          <a:r>
            <a:rPr lang="es-ES" dirty="0" smtClean="0"/>
            <a:t>) </a:t>
          </a:r>
          <a:endParaRPr lang="es-ES" dirty="0"/>
        </a:p>
      </dgm:t>
    </dgm:pt>
    <dgm:pt modelId="{45D4FD76-A2B5-4E29-B14C-159CA6F04848}" type="parTrans" cxnId="{BE3E4833-5518-44BB-B7C8-2423B06C0E5D}">
      <dgm:prSet/>
      <dgm:spPr/>
      <dgm:t>
        <a:bodyPr/>
        <a:lstStyle/>
        <a:p>
          <a:endParaRPr lang="es-ES"/>
        </a:p>
      </dgm:t>
    </dgm:pt>
    <dgm:pt modelId="{9B0910C5-3787-425A-9806-9F8A99C01354}" type="sibTrans" cxnId="{BE3E4833-5518-44BB-B7C8-2423B06C0E5D}">
      <dgm:prSet/>
      <dgm:spPr/>
      <dgm:t>
        <a:bodyPr/>
        <a:lstStyle/>
        <a:p>
          <a:endParaRPr lang="es-ES"/>
        </a:p>
      </dgm:t>
    </dgm:pt>
    <dgm:pt modelId="{2BF5E850-1EEE-4428-8F9C-50C63E5931CC}">
      <dgm:prSet/>
      <dgm:spPr/>
      <dgm:t>
        <a:bodyPr/>
        <a:lstStyle/>
        <a:p>
          <a:pPr rtl="0"/>
          <a:r>
            <a:rPr lang="es-ES" dirty="0" err="1" smtClean="0"/>
            <a:t>Game</a:t>
          </a:r>
          <a:r>
            <a:rPr lang="es-ES" dirty="0" smtClean="0"/>
            <a:t> interface </a:t>
          </a:r>
          <a:r>
            <a:rPr lang="es-ES" dirty="0" err="1" smtClean="0"/>
            <a:t>features</a:t>
          </a:r>
          <a:r>
            <a:rPr lang="es-ES" dirty="0" smtClean="0"/>
            <a:t> ML </a:t>
          </a:r>
          <a:r>
            <a:rPr lang="es-ES" dirty="0" err="1" smtClean="0"/>
            <a:t>search</a:t>
          </a:r>
          <a:r>
            <a:rPr lang="es-ES" dirty="0" smtClean="0"/>
            <a:t> </a:t>
          </a:r>
          <a:r>
            <a:rPr lang="es-ES" dirty="0" err="1" smtClean="0"/>
            <a:t>assistance</a:t>
          </a:r>
          <a:endParaRPr lang="es-ES" dirty="0"/>
        </a:p>
      </dgm:t>
    </dgm:pt>
    <dgm:pt modelId="{03E892CB-202D-428D-9D35-900FC06B3884}" type="parTrans" cxnId="{1A8E8830-6EC9-4F10-B20C-5B03093375EE}">
      <dgm:prSet/>
      <dgm:spPr/>
      <dgm:t>
        <a:bodyPr/>
        <a:lstStyle/>
        <a:p>
          <a:endParaRPr lang="es-ES"/>
        </a:p>
      </dgm:t>
    </dgm:pt>
    <dgm:pt modelId="{2C40E608-A375-40B9-BE7D-B425D307A20A}" type="sibTrans" cxnId="{1A8E8830-6EC9-4F10-B20C-5B03093375EE}">
      <dgm:prSet/>
      <dgm:spPr/>
      <dgm:t>
        <a:bodyPr/>
        <a:lstStyle/>
        <a:p>
          <a:endParaRPr lang="es-ES"/>
        </a:p>
      </dgm:t>
    </dgm:pt>
    <dgm:pt modelId="{A093F60A-C6FD-4F7A-A383-03CB9BB3F479}">
      <dgm:prSet/>
      <dgm:spPr/>
      <dgm:t>
        <a:bodyPr/>
        <a:lstStyle/>
        <a:p>
          <a:pPr rtl="0"/>
          <a:r>
            <a:rPr lang="es-ES" dirty="0" err="1" smtClean="0"/>
            <a:t>Users</a:t>
          </a:r>
          <a:r>
            <a:rPr lang="es-ES" dirty="0" smtClean="0"/>
            <a:t> </a:t>
          </a:r>
          <a:r>
            <a:rPr lang="es-ES" dirty="0" err="1" smtClean="0"/>
            <a:t>register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a </a:t>
          </a:r>
          <a:r>
            <a:rPr lang="es-ES" dirty="0" err="1" smtClean="0"/>
            <a:t>language</a:t>
          </a:r>
          <a:r>
            <a:rPr lang="es-ES" dirty="0" smtClean="0"/>
            <a:t> </a:t>
          </a:r>
          <a:r>
            <a:rPr lang="es-ES" dirty="0" err="1" smtClean="0"/>
            <a:t>profile</a:t>
          </a:r>
          <a:endParaRPr lang="es-ES" dirty="0"/>
        </a:p>
      </dgm:t>
    </dgm:pt>
    <dgm:pt modelId="{54659C0F-32BD-4862-8FEC-1CF8ABEFE218}" type="parTrans" cxnId="{C9B8A275-335B-4D03-88D4-4ED53EEE8AAB}">
      <dgm:prSet/>
      <dgm:spPr/>
      <dgm:t>
        <a:bodyPr/>
        <a:lstStyle/>
        <a:p>
          <a:endParaRPr lang="es-ES"/>
        </a:p>
      </dgm:t>
    </dgm:pt>
    <dgm:pt modelId="{05C64B5C-5CCF-4E4E-83D6-C9A4D8282477}" type="sibTrans" cxnId="{C9B8A275-335B-4D03-88D4-4ED53EEE8AAB}">
      <dgm:prSet/>
      <dgm:spPr/>
      <dgm:t>
        <a:bodyPr/>
        <a:lstStyle/>
        <a:p>
          <a:endParaRPr lang="es-ES"/>
        </a:p>
      </dgm:t>
    </dgm:pt>
    <dgm:pt modelId="{E8657FA7-CEF7-4D99-8213-B0CB59A5E613}">
      <dgm:prSet/>
      <dgm:spPr/>
      <dgm:t>
        <a:bodyPr/>
        <a:lstStyle/>
        <a:p>
          <a:pPr rtl="0"/>
          <a:r>
            <a:rPr lang="es-ES" dirty="0" err="1" smtClean="0"/>
            <a:t>Dataset</a:t>
          </a:r>
          <a:r>
            <a:rPr lang="es-ES" dirty="0" smtClean="0"/>
            <a:t>: </a:t>
          </a:r>
          <a:r>
            <a:rPr lang="es-ES" dirty="0" err="1" smtClean="0"/>
            <a:t>rich</a:t>
          </a:r>
          <a:r>
            <a:rPr lang="es-ES" dirty="0" smtClean="0"/>
            <a:t> </a:t>
          </a:r>
          <a:r>
            <a:rPr lang="es-ES" dirty="0" err="1" smtClean="0"/>
            <a:t>search</a:t>
          </a:r>
          <a:r>
            <a:rPr lang="es-ES" dirty="0" smtClean="0"/>
            <a:t> log</a:t>
          </a:r>
          <a:endParaRPr lang="es-ES" dirty="0"/>
        </a:p>
      </dgm:t>
    </dgm:pt>
    <dgm:pt modelId="{B7FEF34D-AF62-472E-AEC4-1FB9786EEDD4}" type="parTrans" cxnId="{FBD1ECA2-B254-4C7C-907A-F9BCA1BD6750}">
      <dgm:prSet/>
      <dgm:spPr/>
      <dgm:t>
        <a:bodyPr/>
        <a:lstStyle/>
        <a:p>
          <a:endParaRPr lang="es-ES"/>
        </a:p>
      </dgm:t>
    </dgm:pt>
    <dgm:pt modelId="{2FDE0933-299C-4BC8-AE8D-42A1DC19F965}" type="sibTrans" cxnId="{FBD1ECA2-B254-4C7C-907A-F9BCA1BD6750}">
      <dgm:prSet/>
      <dgm:spPr/>
      <dgm:t>
        <a:bodyPr/>
        <a:lstStyle/>
        <a:p>
          <a:endParaRPr lang="es-ES"/>
        </a:p>
      </dgm:t>
    </dgm:pt>
    <dgm:pt modelId="{183864B3-0A11-409D-A024-8C92E19128E1}">
      <dgm:prSet/>
      <dgm:spPr/>
      <dgm:t>
        <a:bodyPr/>
        <a:lstStyle/>
        <a:p>
          <a:pPr rtl="0"/>
          <a:r>
            <a:rPr lang="es-ES" dirty="0" err="1" smtClean="0"/>
            <a:t>All</a:t>
          </a:r>
          <a:r>
            <a:rPr lang="es-ES" dirty="0" smtClean="0"/>
            <a:t> </a:t>
          </a:r>
          <a:r>
            <a:rPr lang="es-ES" dirty="0" err="1" smtClean="0"/>
            <a:t>search</a:t>
          </a:r>
          <a:r>
            <a:rPr lang="es-ES" dirty="0" smtClean="0"/>
            <a:t> </a:t>
          </a:r>
          <a:r>
            <a:rPr lang="es-ES" dirty="0" err="1" smtClean="0"/>
            <a:t>interactions</a:t>
          </a:r>
          <a:endParaRPr lang="es-ES" dirty="0"/>
        </a:p>
      </dgm:t>
    </dgm:pt>
    <dgm:pt modelId="{61887BFB-3E22-436A-B80B-62EBD0D93800}" type="parTrans" cxnId="{996A192A-B285-4D2E-AF77-D5A916ADCADC}">
      <dgm:prSet/>
      <dgm:spPr/>
      <dgm:t>
        <a:bodyPr/>
        <a:lstStyle/>
        <a:p>
          <a:endParaRPr lang="es-ES"/>
        </a:p>
      </dgm:t>
    </dgm:pt>
    <dgm:pt modelId="{98EF26D3-B6CD-469B-AB80-67B6705D5B9F}" type="sibTrans" cxnId="{996A192A-B285-4D2E-AF77-D5A916ADCADC}">
      <dgm:prSet/>
      <dgm:spPr/>
      <dgm:t>
        <a:bodyPr/>
        <a:lstStyle/>
        <a:p>
          <a:endParaRPr lang="es-ES"/>
        </a:p>
      </dgm:t>
    </dgm:pt>
    <dgm:pt modelId="{3FD5620C-E19C-498B-923A-A5084F4CD328}">
      <dgm:prSet/>
      <dgm:spPr/>
      <dgm:t>
        <a:bodyPr/>
        <a:lstStyle/>
        <a:p>
          <a:pPr rtl="0"/>
          <a:r>
            <a:rPr lang="es-ES" dirty="0" err="1" smtClean="0"/>
            <a:t>Explicit</a:t>
          </a:r>
          <a:r>
            <a:rPr lang="es-ES" dirty="0" smtClean="0"/>
            <a:t> </a:t>
          </a:r>
          <a:r>
            <a:rPr lang="es-ES" dirty="0" err="1" smtClean="0"/>
            <a:t>success</a:t>
          </a:r>
          <a:r>
            <a:rPr lang="es-ES" dirty="0" smtClean="0"/>
            <a:t>/</a:t>
          </a:r>
          <a:r>
            <a:rPr lang="es-ES" dirty="0" err="1" smtClean="0"/>
            <a:t>failure</a:t>
          </a:r>
          <a:endParaRPr lang="es-ES" dirty="0"/>
        </a:p>
      </dgm:t>
    </dgm:pt>
    <dgm:pt modelId="{09E0245B-C0A9-47A7-AE5F-AEAA30757B1C}" type="parTrans" cxnId="{6C0F78DE-8EA0-45F5-9831-0C91D1E25D34}">
      <dgm:prSet/>
      <dgm:spPr/>
      <dgm:t>
        <a:bodyPr/>
        <a:lstStyle/>
        <a:p>
          <a:endParaRPr lang="es-ES"/>
        </a:p>
      </dgm:t>
    </dgm:pt>
    <dgm:pt modelId="{139774CD-B541-48EA-A0A7-0072121F5234}" type="sibTrans" cxnId="{6C0F78DE-8EA0-45F5-9831-0C91D1E25D34}">
      <dgm:prSet/>
      <dgm:spPr/>
      <dgm:t>
        <a:bodyPr/>
        <a:lstStyle/>
        <a:p>
          <a:endParaRPr lang="es-ES"/>
        </a:p>
      </dgm:t>
    </dgm:pt>
    <dgm:pt modelId="{1149C1F4-ABC7-499C-AA9D-C782B4D642B6}">
      <dgm:prSet/>
      <dgm:spPr/>
      <dgm:t>
        <a:bodyPr/>
        <a:lstStyle/>
        <a:p>
          <a:pPr rtl="0"/>
          <a:r>
            <a:rPr lang="es-ES" dirty="0" smtClean="0"/>
            <a:t>Post-</a:t>
          </a:r>
          <a:r>
            <a:rPr lang="es-ES" dirty="0" err="1" smtClean="0"/>
            <a:t>search</a:t>
          </a:r>
          <a:r>
            <a:rPr lang="es-ES" dirty="0" smtClean="0"/>
            <a:t> </a:t>
          </a:r>
          <a:r>
            <a:rPr lang="es-ES" dirty="0" err="1" smtClean="0"/>
            <a:t>questionnaires</a:t>
          </a:r>
          <a:endParaRPr lang="es-ES" dirty="0"/>
        </a:p>
      </dgm:t>
    </dgm:pt>
    <dgm:pt modelId="{083C5E52-9897-4A60-B97F-B32B96EE168A}" type="parTrans" cxnId="{0D25625E-03F1-46A2-943F-6AA715880012}">
      <dgm:prSet/>
      <dgm:spPr/>
      <dgm:t>
        <a:bodyPr/>
        <a:lstStyle/>
        <a:p>
          <a:endParaRPr lang="es-ES"/>
        </a:p>
      </dgm:t>
    </dgm:pt>
    <dgm:pt modelId="{67CC9F9A-7B1B-4354-B0E0-4E7D657251CF}" type="sibTrans" cxnId="{0D25625E-03F1-46A2-943F-6AA715880012}">
      <dgm:prSet/>
      <dgm:spPr/>
      <dgm:t>
        <a:bodyPr/>
        <a:lstStyle/>
        <a:p>
          <a:endParaRPr lang="es-ES"/>
        </a:p>
      </dgm:t>
    </dgm:pt>
    <dgm:pt modelId="{E4DC49F4-8429-4986-B5BA-8689E33AEAF0}">
      <dgm:prSet/>
      <dgm:spPr/>
      <dgm:t>
        <a:bodyPr/>
        <a:lstStyle/>
        <a:p>
          <a:pPr rtl="0"/>
          <a:r>
            <a:rPr lang="es-ES" dirty="0" err="1" smtClean="0"/>
            <a:t>Queries</a:t>
          </a:r>
          <a:endParaRPr lang="es-ES" dirty="0"/>
        </a:p>
      </dgm:t>
    </dgm:pt>
    <dgm:pt modelId="{2809CE47-4D53-4396-AD09-7C06FABE1CFE}" type="parTrans" cxnId="{87FC8CD0-9D32-480D-8BAA-4BF7ED2B75E0}">
      <dgm:prSet/>
      <dgm:spPr/>
      <dgm:t>
        <a:bodyPr/>
        <a:lstStyle/>
        <a:p>
          <a:endParaRPr lang="es-ES"/>
        </a:p>
      </dgm:t>
    </dgm:pt>
    <dgm:pt modelId="{8378C322-16AA-4513-A40D-E1CE883EB5F7}" type="sibTrans" cxnId="{87FC8CD0-9D32-480D-8BAA-4BF7ED2B75E0}">
      <dgm:prSet/>
      <dgm:spPr/>
      <dgm:t>
        <a:bodyPr/>
        <a:lstStyle/>
        <a:p>
          <a:endParaRPr lang="es-ES"/>
        </a:p>
      </dgm:t>
    </dgm:pt>
    <dgm:pt modelId="{C80C6647-3B62-4DEC-8140-C7FB627B39DC}">
      <dgm:prSet/>
      <dgm:spPr/>
      <dgm:t>
        <a:bodyPr/>
        <a:lstStyle/>
        <a:p>
          <a:pPr rtl="0"/>
          <a:r>
            <a:rPr lang="es-ES" dirty="0" err="1" smtClean="0"/>
            <a:t>Easy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find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appropriate</a:t>
          </a:r>
          <a:r>
            <a:rPr lang="es-ES" dirty="0" smtClean="0"/>
            <a:t> </a:t>
          </a:r>
          <a:r>
            <a:rPr lang="es-ES" dirty="0" err="1" smtClean="0"/>
            <a:t>tags</a:t>
          </a:r>
          <a:r>
            <a:rPr lang="es-ES" dirty="0" smtClean="0"/>
            <a:t> (</a:t>
          </a:r>
          <a:r>
            <a:rPr lang="es-ES" dirty="0" smtClean="0">
              <a:sym typeface="Wingdings"/>
            </a:rPr>
            <a:t></a:t>
          </a:r>
          <a:r>
            <a:rPr lang="es-ES" dirty="0" smtClean="0"/>
            <a:t> </a:t>
          </a:r>
          <a:r>
            <a:rPr lang="es-ES" dirty="0" err="1" smtClean="0"/>
            <a:t>typically</a:t>
          </a:r>
          <a:r>
            <a:rPr lang="es-ES" dirty="0" smtClean="0"/>
            <a:t> 3 </a:t>
          </a:r>
          <a:r>
            <a:rPr lang="es-ES" dirty="0" err="1" smtClean="0"/>
            <a:t>tags</a:t>
          </a:r>
          <a:r>
            <a:rPr lang="es-ES" dirty="0" smtClean="0"/>
            <a:t>)</a:t>
          </a:r>
          <a:endParaRPr lang="es-ES" dirty="0"/>
        </a:p>
      </dgm:t>
    </dgm:pt>
    <dgm:pt modelId="{50800CED-B660-4276-8D7F-C8C27D83926B}" type="parTrans" cxnId="{30AE11C4-7DF4-4503-8004-2C6E0FD71C8B}">
      <dgm:prSet/>
      <dgm:spPr/>
      <dgm:t>
        <a:bodyPr/>
        <a:lstStyle/>
        <a:p>
          <a:endParaRPr lang="es-ES"/>
        </a:p>
      </dgm:t>
    </dgm:pt>
    <dgm:pt modelId="{4E6125B8-9CE1-4972-93D3-64B6F5357905}" type="sibTrans" cxnId="{30AE11C4-7DF4-4503-8004-2C6E0FD71C8B}">
      <dgm:prSet/>
      <dgm:spPr/>
      <dgm:t>
        <a:bodyPr/>
        <a:lstStyle/>
        <a:p>
          <a:endParaRPr lang="es-ES"/>
        </a:p>
      </dgm:t>
    </dgm:pt>
    <dgm:pt modelId="{B425C315-4C17-4458-AF1D-085BCDD64E81}">
      <dgm:prSet/>
      <dgm:spPr/>
      <dgm:t>
        <a:bodyPr/>
        <a:lstStyle/>
        <a:p>
          <a:pPr rtl="0"/>
          <a:r>
            <a:rPr lang="es-ES" dirty="0" err="1" smtClean="0"/>
            <a:t>Hint</a:t>
          </a:r>
          <a:r>
            <a:rPr lang="es-ES" dirty="0" smtClean="0"/>
            <a:t> </a:t>
          </a:r>
          <a:r>
            <a:rPr lang="es-ES" dirty="0" err="1" smtClean="0"/>
            <a:t>mechanism</a:t>
          </a:r>
          <a:r>
            <a:rPr lang="es-ES" dirty="0" smtClean="0"/>
            <a:t> (</a:t>
          </a:r>
          <a:r>
            <a:rPr lang="es-ES" dirty="0" err="1" smtClean="0"/>
            <a:t>first</a:t>
          </a:r>
          <a:r>
            <a:rPr lang="es-ES" dirty="0" smtClean="0"/>
            <a:t> target </a:t>
          </a:r>
          <a:r>
            <a:rPr lang="es-ES" dirty="0" err="1" smtClean="0"/>
            <a:t>language</a:t>
          </a:r>
          <a:r>
            <a:rPr lang="es-ES" dirty="0" smtClean="0"/>
            <a:t>, </a:t>
          </a:r>
          <a:r>
            <a:rPr lang="es-ES" dirty="0" err="1" smtClean="0"/>
            <a:t>then</a:t>
          </a:r>
          <a:r>
            <a:rPr lang="es-ES" dirty="0" smtClean="0"/>
            <a:t> </a:t>
          </a:r>
          <a:r>
            <a:rPr lang="es-ES" dirty="0" err="1" smtClean="0"/>
            <a:t>tags</a:t>
          </a:r>
          <a:r>
            <a:rPr lang="es-ES" dirty="0" smtClean="0"/>
            <a:t>)</a:t>
          </a:r>
          <a:endParaRPr lang="es-ES" dirty="0"/>
        </a:p>
      </dgm:t>
    </dgm:pt>
    <dgm:pt modelId="{D898CD72-3C6E-4FDC-9A68-D27AF62C6FBA}" type="parTrans" cxnId="{6D683F20-005D-4F71-BDCD-5246A93AF636}">
      <dgm:prSet/>
      <dgm:spPr/>
      <dgm:t>
        <a:bodyPr/>
        <a:lstStyle/>
        <a:p>
          <a:endParaRPr lang="es-ES"/>
        </a:p>
      </dgm:t>
    </dgm:pt>
    <dgm:pt modelId="{48BE9921-AE0C-4C9A-8BEA-1D0582A8DF16}" type="sibTrans" cxnId="{6D683F20-005D-4F71-BDCD-5246A93AF636}">
      <dgm:prSet/>
      <dgm:spPr/>
      <dgm:t>
        <a:bodyPr/>
        <a:lstStyle/>
        <a:p>
          <a:endParaRPr lang="es-ES"/>
        </a:p>
      </dgm:t>
    </dgm:pt>
    <dgm:pt modelId="{5D10D34B-58ED-4EF5-9DB7-6189BB837328}" type="pres">
      <dgm:prSet presAssocID="{2F1DB83E-960E-4606-B3FF-5098FF8F7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873B92-A7C5-46B2-ABBB-9A881562AB8C}" type="pres">
      <dgm:prSet presAssocID="{36D79603-C41C-47CD-947B-700FE93275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AA2ADB-93F0-4D23-A2C3-CCB5930F21E5}" type="pres">
      <dgm:prSet presAssocID="{9B0910C5-3787-425A-9806-9F8A99C01354}" presName="spacer" presStyleCnt="0"/>
      <dgm:spPr/>
    </dgm:pt>
    <dgm:pt modelId="{4AE74D13-7DB2-477A-9529-DF1F34032EAB}" type="pres">
      <dgm:prSet presAssocID="{2BF5E850-1EEE-4428-8F9C-50C63E5931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0F10C-45FA-4C39-8A5D-B32CA9EFD38C}" type="pres">
      <dgm:prSet presAssocID="{2C40E608-A375-40B9-BE7D-B425D307A20A}" presName="spacer" presStyleCnt="0"/>
      <dgm:spPr/>
    </dgm:pt>
    <dgm:pt modelId="{A41D4214-CF13-41C0-971D-FF2431B4E8D2}" type="pres">
      <dgm:prSet presAssocID="{A093F60A-C6FD-4F7A-A383-03CB9BB3F4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04E0A-90E6-4835-BFBB-1DC6E520A240}" type="pres">
      <dgm:prSet presAssocID="{05C64B5C-5CCF-4E4E-83D6-C9A4D8282477}" presName="spacer" presStyleCnt="0"/>
      <dgm:spPr/>
    </dgm:pt>
    <dgm:pt modelId="{F2064F75-3A65-420E-B09C-3F6A121F7189}" type="pres">
      <dgm:prSet presAssocID="{E8657FA7-CEF7-4D99-8213-B0CB59A5E61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2A3DC-0AE4-4C26-B1EF-D1DF00F1C78B}" type="pres">
      <dgm:prSet presAssocID="{E8657FA7-CEF7-4D99-8213-B0CB59A5E6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8DCC6-5A4F-4384-9FED-73DED21E9DBC}" type="pres">
      <dgm:prSet presAssocID="{E4DC49F4-8429-4986-B5BA-8689E33AEAF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17702-221C-4D49-96C8-58F22F47672B}" type="pres">
      <dgm:prSet presAssocID="{E4DC49F4-8429-4986-B5BA-8689E33AEAF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D7417F-4F81-47E8-9DCA-BC62AC597588}" type="presOf" srcId="{A093F60A-C6FD-4F7A-A383-03CB9BB3F479}" destId="{A41D4214-CF13-41C0-971D-FF2431B4E8D2}" srcOrd="0" destOrd="0" presId="urn:microsoft.com/office/officeart/2005/8/layout/vList2"/>
    <dgm:cxn modelId="{30AE11C4-7DF4-4503-8004-2C6E0FD71C8B}" srcId="{E4DC49F4-8429-4986-B5BA-8689E33AEAF0}" destId="{C80C6647-3B62-4DEC-8140-C7FB627B39DC}" srcOrd="0" destOrd="0" parTransId="{50800CED-B660-4276-8D7F-C8C27D83926B}" sibTransId="{4E6125B8-9CE1-4972-93D3-64B6F5357905}"/>
    <dgm:cxn modelId="{B1EF4720-FADE-437F-ACBA-5B3BA241C43F}" type="presOf" srcId="{36D79603-C41C-47CD-947B-700FE932750E}" destId="{31873B92-A7C5-46B2-ABBB-9A881562AB8C}" srcOrd="0" destOrd="0" presId="urn:microsoft.com/office/officeart/2005/8/layout/vList2"/>
    <dgm:cxn modelId="{32ABC5E1-AE44-4CD5-A9A7-67934B9CE3CA}" type="presOf" srcId="{B425C315-4C17-4458-AF1D-085BCDD64E81}" destId="{1AF17702-221C-4D49-96C8-58F22F47672B}" srcOrd="0" destOrd="1" presId="urn:microsoft.com/office/officeart/2005/8/layout/vList2"/>
    <dgm:cxn modelId="{BE3E4833-5518-44BB-B7C8-2423B06C0E5D}" srcId="{2F1DB83E-960E-4606-B3FF-5098FF8F733F}" destId="{36D79603-C41C-47CD-947B-700FE932750E}" srcOrd="0" destOrd="0" parTransId="{45D4FD76-A2B5-4E29-B14C-159CA6F04848}" sibTransId="{9B0910C5-3787-425A-9806-9F8A99C01354}"/>
    <dgm:cxn modelId="{FBD1ECA2-B254-4C7C-907A-F9BCA1BD6750}" srcId="{2F1DB83E-960E-4606-B3FF-5098FF8F733F}" destId="{E8657FA7-CEF7-4D99-8213-B0CB59A5E613}" srcOrd="3" destOrd="0" parTransId="{B7FEF34D-AF62-472E-AEC4-1FB9786EEDD4}" sibTransId="{2FDE0933-299C-4BC8-AE8D-42A1DC19F965}"/>
    <dgm:cxn modelId="{6D683F20-005D-4F71-BDCD-5246A93AF636}" srcId="{E4DC49F4-8429-4986-B5BA-8689E33AEAF0}" destId="{B425C315-4C17-4458-AF1D-085BCDD64E81}" srcOrd="1" destOrd="0" parTransId="{D898CD72-3C6E-4FDC-9A68-D27AF62C6FBA}" sibTransId="{48BE9921-AE0C-4C9A-8BEA-1D0582A8DF16}"/>
    <dgm:cxn modelId="{996A192A-B285-4D2E-AF77-D5A916ADCADC}" srcId="{E8657FA7-CEF7-4D99-8213-B0CB59A5E613}" destId="{183864B3-0A11-409D-A024-8C92E19128E1}" srcOrd="0" destOrd="0" parTransId="{61887BFB-3E22-436A-B80B-62EBD0D93800}" sibTransId="{98EF26D3-B6CD-469B-AB80-67B6705D5B9F}"/>
    <dgm:cxn modelId="{6C0F78DE-8EA0-45F5-9831-0C91D1E25D34}" srcId="{E8657FA7-CEF7-4D99-8213-B0CB59A5E613}" destId="{3FD5620C-E19C-498B-923A-A5084F4CD328}" srcOrd="1" destOrd="0" parTransId="{09E0245B-C0A9-47A7-AE5F-AEAA30757B1C}" sibTransId="{139774CD-B541-48EA-A0A7-0072121F5234}"/>
    <dgm:cxn modelId="{6C6DA370-6EB3-43E7-890C-8DC6CD9CA4C1}" type="presOf" srcId="{2F1DB83E-960E-4606-B3FF-5098FF8F733F}" destId="{5D10D34B-58ED-4EF5-9DB7-6189BB837328}" srcOrd="0" destOrd="0" presId="urn:microsoft.com/office/officeart/2005/8/layout/vList2"/>
    <dgm:cxn modelId="{0D25625E-03F1-46A2-943F-6AA715880012}" srcId="{E8657FA7-CEF7-4D99-8213-B0CB59A5E613}" destId="{1149C1F4-ABC7-499C-AA9D-C782B4D642B6}" srcOrd="2" destOrd="0" parTransId="{083C5E52-9897-4A60-B97F-B32B96EE168A}" sibTransId="{67CC9F9A-7B1B-4354-B0E0-4E7D657251CF}"/>
    <dgm:cxn modelId="{87FC8CD0-9D32-480D-8BAA-4BF7ED2B75E0}" srcId="{2F1DB83E-960E-4606-B3FF-5098FF8F733F}" destId="{E4DC49F4-8429-4986-B5BA-8689E33AEAF0}" srcOrd="4" destOrd="0" parTransId="{2809CE47-4D53-4396-AD09-7C06FABE1CFE}" sibTransId="{8378C322-16AA-4513-A40D-E1CE883EB5F7}"/>
    <dgm:cxn modelId="{C9B8A275-335B-4D03-88D4-4ED53EEE8AAB}" srcId="{2F1DB83E-960E-4606-B3FF-5098FF8F733F}" destId="{A093F60A-C6FD-4F7A-A383-03CB9BB3F479}" srcOrd="2" destOrd="0" parTransId="{54659C0F-32BD-4862-8FEC-1CF8ABEFE218}" sibTransId="{05C64B5C-5CCF-4E4E-83D6-C9A4D8282477}"/>
    <dgm:cxn modelId="{C8C785EC-7EC9-4BC1-A728-B211F6C204AE}" type="presOf" srcId="{C80C6647-3B62-4DEC-8140-C7FB627B39DC}" destId="{1AF17702-221C-4D49-96C8-58F22F47672B}" srcOrd="0" destOrd="0" presId="urn:microsoft.com/office/officeart/2005/8/layout/vList2"/>
    <dgm:cxn modelId="{DAA3B5CB-60AB-4517-8030-035A4C048C48}" type="presOf" srcId="{E4DC49F4-8429-4986-B5BA-8689E33AEAF0}" destId="{AB28DCC6-5A4F-4384-9FED-73DED21E9DBC}" srcOrd="0" destOrd="0" presId="urn:microsoft.com/office/officeart/2005/8/layout/vList2"/>
    <dgm:cxn modelId="{3C8E0D74-1A09-475E-AE7B-B769ED59A61A}" type="presOf" srcId="{2BF5E850-1EEE-4428-8F9C-50C63E5931CC}" destId="{4AE74D13-7DB2-477A-9529-DF1F34032EAB}" srcOrd="0" destOrd="0" presId="urn:microsoft.com/office/officeart/2005/8/layout/vList2"/>
    <dgm:cxn modelId="{0AC11E4C-6855-4485-81E3-9EB09282E37B}" type="presOf" srcId="{183864B3-0A11-409D-A024-8C92E19128E1}" destId="{ABD2A3DC-0AE4-4C26-B1EF-D1DF00F1C78B}" srcOrd="0" destOrd="0" presId="urn:microsoft.com/office/officeart/2005/8/layout/vList2"/>
    <dgm:cxn modelId="{1A8E8830-6EC9-4F10-B20C-5B03093375EE}" srcId="{2F1DB83E-960E-4606-B3FF-5098FF8F733F}" destId="{2BF5E850-1EEE-4428-8F9C-50C63E5931CC}" srcOrd="1" destOrd="0" parTransId="{03E892CB-202D-428D-9D35-900FC06B3884}" sibTransId="{2C40E608-A375-40B9-BE7D-B425D307A20A}"/>
    <dgm:cxn modelId="{93D1C4CB-5E2C-4CBE-9995-222B303ED4A7}" type="presOf" srcId="{3FD5620C-E19C-498B-923A-A5084F4CD328}" destId="{ABD2A3DC-0AE4-4C26-B1EF-D1DF00F1C78B}" srcOrd="0" destOrd="1" presId="urn:microsoft.com/office/officeart/2005/8/layout/vList2"/>
    <dgm:cxn modelId="{624EDD66-85C5-451A-9BD6-C03C1531A04C}" type="presOf" srcId="{1149C1F4-ABC7-499C-AA9D-C782B4D642B6}" destId="{ABD2A3DC-0AE4-4C26-B1EF-D1DF00F1C78B}" srcOrd="0" destOrd="2" presId="urn:microsoft.com/office/officeart/2005/8/layout/vList2"/>
    <dgm:cxn modelId="{C44E8669-95A0-4106-9639-F179D91AEB2C}" type="presOf" srcId="{E8657FA7-CEF7-4D99-8213-B0CB59A5E613}" destId="{F2064F75-3A65-420E-B09C-3F6A121F7189}" srcOrd="0" destOrd="0" presId="urn:microsoft.com/office/officeart/2005/8/layout/vList2"/>
    <dgm:cxn modelId="{1E82E13B-1B6C-4508-AA0C-4BCB45AFD680}" type="presParOf" srcId="{5D10D34B-58ED-4EF5-9DB7-6189BB837328}" destId="{31873B92-A7C5-46B2-ABBB-9A881562AB8C}" srcOrd="0" destOrd="0" presId="urn:microsoft.com/office/officeart/2005/8/layout/vList2"/>
    <dgm:cxn modelId="{9877C0D1-0E03-4D09-907C-F5D611A91EA5}" type="presParOf" srcId="{5D10D34B-58ED-4EF5-9DB7-6189BB837328}" destId="{69AA2ADB-93F0-4D23-A2C3-CCB5930F21E5}" srcOrd="1" destOrd="0" presId="urn:microsoft.com/office/officeart/2005/8/layout/vList2"/>
    <dgm:cxn modelId="{BB49C514-1578-4D6D-90FE-5C8A49D3A177}" type="presParOf" srcId="{5D10D34B-58ED-4EF5-9DB7-6189BB837328}" destId="{4AE74D13-7DB2-477A-9529-DF1F34032EAB}" srcOrd="2" destOrd="0" presId="urn:microsoft.com/office/officeart/2005/8/layout/vList2"/>
    <dgm:cxn modelId="{C048B39E-A02A-4ED8-9217-FADBF31F3648}" type="presParOf" srcId="{5D10D34B-58ED-4EF5-9DB7-6189BB837328}" destId="{D0B0F10C-45FA-4C39-8A5D-B32CA9EFD38C}" srcOrd="3" destOrd="0" presId="urn:microsoft.com/office/officeart/2005/8/layout/vList2"/>
    <dgm:cxn modelId="{C1989CAA-30C0-4538-B199-12B4A860F7DF}" type="presParOf" srcId="{5D10D34B-58ED-4EF5-9DB7-6189BB837328}" destId="{A41D4214-CF13-41C0-971D-FF2431B4E8D2}" srcOrd="4" destOrd="0" presId="urn:microsoft.com/office/officeart/2005/8/layout/vList2"/>
    <dgm:cxn modelId="{2358A0B9-69E2-419D-94DF-D47DA8DC2419}" type="presParOf" srcId="{5D10D34B-58ED-4EF5-9DB7-6189BB837328}" destId="{ED604E0A-90E6-4835-BFBB-1DC6E520A240}" srcOrd="5" destOrd="0" presId="urn:microsoft.com/office/officeart/2005/8/layout/vList2"/>
    <dgm:cxn modelId="{AB39EDE7-A56E-4A87-9A26-AEEFE16D82C4}" type="presParOf" srcId="{5D10D34B-58ED-4EF5-9DB7-6189BB837328}" destId="{F2064F75-3A65-420E-B09C-3F6A121F7189}" srcOrd="6" destOrd="0" presId="urn:microsoft.com/office/officeart/2005/8/layout/vList2"/>
    <dgm:cxn modelId="{27615353-FD73-480C-AFEF-80D0A302FE28}" type="presParOf" srcId="{5D10D34B-58ED-4EF5-9DB7-6189BB837328}" destId="{ABD2A3DC-0AE4-4C26-B1EF-D1DF00F1C78B}" srcOrd="7" destOrd="0" presId="urn:microsoft.com/office/officeart/2005/8/layout/vList2"/>
    <dgm:cxn modelId="{790EC1C8-34FE-4423-946C-61E64796EFD8}" type="presParOf" srcId="{5D10D34B-58ED-4EF5-9DB7-6189BB837328}" destId="{AB28DCC6-5A4F-4384-9FED-73DED21E9DBC}" srcOrd="8" destOrd="0" presId="urn:microsoft.com/office/officeart/2005/8/layout/vList2"/>
    <dgm:cxn modelId="{47FA9CFC-FB27-4982-BE56-0DE69AE66773}" type="presParOf" srcId="{5D10D34B-58ED-4EF5-9DB7-6189BB837328}" destId="{1AF17702-221C-4D49-96C8-58F22F47672B}" srcOrd="9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8874B5-D07D-4BAE-B466-0EA0B94E4F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6A7300-90C9-45FE-8B1A-5F99C76C004F}">
      <dgm:prSet/>
      <dgm:spPr/>
      <dgm:t>
        <a:bodyPr/>
        <a:lstStyle/>
        <a:p>
          <a:pPr rtl="0"/>
          <a:r>
            <a:rPr lang="en-US" dirty="0" smtClean="0"/>
            <a:t>University of </a:t>
          </a:r>
          <a:r>
            <a:rPr lang="en-US" dirty="0" smtClean="0"/>
            <a:t>Alicante</a:t>
          </a:r>
          <a:endParaRPr lang="es-ES" dirty="0"/>
        </a:p>
      </dgm:t>
    </dgm:pt>
    <dgm:pt modelId="{CD296095-0409-468D-A9D7-C81A624B524D}" type="parTrans" cxnId="{89C9DC21-A90A-4A89-8EE7-6B73018CB560}">
      <dgm:prSet/>
      <dgm:spPr/>
      <dgm:t>
        <a:bodyPr/>
        <a:lstStyle/>
        <a:p>
          <a:endParaRPr lang="es-ES"/>
        </a:p>
      </dgm:t>
    </dgm:pt>
    <dgm:pt modelId="{AE7E708F-9AE3-4E8F-BE86-49EF16B6B5C6}" type="sibTrans" cxnId="{89C9DC21-A90A-4A89-8EE7-6B73018CB560}">
      <dgm:prSet/>
      <dgm:spPr/>
      <dgm:t>
        <a:bodyPr/>
        <a:lstStyle/>
        <a:p>
          <a:endParaRPr lang="es-ES"/>
        </a:p>
      </dgm:t>
    </dgm:pt>
    <dgm:pt modelId="{B7206A70-F6AC-488F-AC48-1CC35B09044E}">
      <dgm:prSet/>
      <dgm:spPr/>
      <dgm:t>
        <a:bodyPr/>
        <a:lstStyle/>
        <a:p>
          <a:pPr rtl="0"/>
          <a:r>
            <a:rPr lang="en-US" dirty="0" smtClean="0"/>
            <a:t>Goal: correlation between lexical ambiguity in queries and search success</a:t>
          </a:r>
          <a:endParaRPr lang="es-ES" dirty="0"/>
        </a:p>
      </dgm:t>
    </dgm:pt>
    <dgm:pt modelId="{0222B2CE-82D6-4982-A04B-C8BB562DF048}" type="parTrans" cxnId="{9E29FEC5-A925-4734-B4E0-5C5FDB311574}">
      <dgm:prSet/>
      <dgm:spPr/>
      <dgm:t>
        <a:bodyPr/>
        <a:lstStyle/>
        <a:p>
          <a:endParaRPr lang="es-ES"/>
        </a:p>
      </dgm:t>
    </dgm:pt>
    <dgm:pt modelId="{7280BF7A-9090-4DC6-82B2-CCAD66746C7C}" type="sibTrans" cxnId="{9E29FEC5-A925-4734-B4E0-5C5FDB311574}">
      <dgm:prSet/>
      <dgm:spPr/>
      <dgm:t>
        <a:bodyPr/>
        <a:lstStyle/>
        <a:p>
          <a:endParaRPr lang="es-ES"/>
        </a:p>
      </dgm:t>
    </dgm:pt>
    <dgm:pt modelId="{17915548-7ED2-4C4E-9C04-60CFCBA77E20}">
      <dgm:prSet/>
      <dgm:spPr/>
      <dgm:t>
        <a:bodyPr/>
        <a:lstStyle/>
        <a:p>
          <a:pPr rtl="0"/>
          <a:r>
            <a:rPr lang="en-US" dirty="0" smtClean="0"/>
            <a:t>Methodology: analysis of full search log</a:t>
          </a:r>
          <a:endParaRPr lang="es-ES" dirty="0"/>
        </a:p>
      </dgm:t>
    </dgm:pt>
    <dgm:pt modelId="{02383323-BAB1-4E54-A3E7-C1700FE44FA4}" type="parTrans" cxnId="{67BE4394-1A5D-46B7-95B5-1EC21A95D82E}">
      <dgm:prSet/>
      <dgm:spPr/>
      <dgm:t>
        <a:bodyPr/>
        <a:lstStyle/>
        <a:p>
          <a:endParaRPr lang="es-ES"/>
        </a:p>
      </dgm:t>
    </dgm:pt>
    <dgm:pt modelId="{62239E84-B319-4B55-B69C-395B9ABD1D70}" type="sibTrans" cxnId="{67BE4394-1A5D-46B7-95B5-1EC21A95D82E}">
      <dgm:prSet/>
      <dgm:spPr/>
      <dgm:t>
        <a:bodyPr/>
        <a:lstStyle/>
        <a:p>
          <a:endParaRPr lang="es-ES"/>
        </a:p>
      </dgm:t>
    </dgm:pt>
    <dgm:pt modelId="{25CDCCAB-B9A8-461C-B3AC-C5AAACA13C28}">
      <dgm:prSet/>
      <dgm:spPr/>
      <dgm:t>
        <a:bodyPr/>
        <a:lstStyle/>
        <a:p>
          <a:pPr rtl="0"/>
          <a:r>
            <a:rPr lang="en-US" dirty="0" smtClean="0"/>
            <a:t>UAIC</a:t>
          </a:r>
          <a:endParaRPr lang="es-ES" dirty="0"/>
        </a:p>
      </dgm:t>
    </dgm:pt>
    <dgm:pt modelId="{4E05006A-E31E-46E0-82F2-BD1C88B1C229}" type="parTrans" cxnId="{7812ED03-8206-434B-8DE0-FE8E630E0447}">
      <dgm:prSet/>
      <dgm:spPr/>
      <dgm:t>
        <a:bodyPr/>
        <a:lstStyle/>
        <a:p>
          <a:endParaRPr lang="es-ES"/>
        </a:p>
      </dgm:t>
    </dgm:pt>
    <dgm:pt modelId="{830ECEDB-B91B-4AFE-A26C-71CFA5A7DC19}" type="sibTrans" cxnId="{7812ED03-8206-434B-8DE0-FE8E630E0447}">
      <dgm:prSet/>
      <dgm:spPr/>
      <dgm:t>
        <a:bodyPr/>
        <a:lstStyle/>
        <a:p>
          <a:endParaRPr lang="es-ES"/>
        </a:p>
      </dgm:t>
    </dgm:pt>
    <dgm:pt modelId="{AE5FD6D8-963A-4CB9-921F-A5EA1256E4CE}">
      <dgm:prSet/>
      <dgm:spPr/>
      <dgm:t>
        <a:bodyPr/>
        <a:lstStyle/>
        <a:p>
          <a:pPr rtl="0"/>
          <a:r>
            <a:rPr lang="en-US" dirty="0" smtClean="0"/>
            <a:t>Goal: correlations between several search parameters and search success</a:t>
          </a:r>
          <a:endParaRPr lang="es-ES" dirty="0"/>
        </a:p>
      </dgm:t>
    </dgm:pt>
    <dgm:pt modelId="{47B1278F-FA9B-43F2-9FE6-606F11A72EF2}" type="parTrans" cxnId="{64B4FF35-2295-4586-81A6-5A0331056B4A}">
      <dgm:prSet/>
      <dgm:spPr/>
      <dgm:t>
        <a:bodyPr/>
        <a:lstStyle/>
        <a:p>
          <a:endParaRPr lang="es-ES"/>
        </a:p>
      </dgm:t>
    </dgm:pt>
    <dgm:pt modelId="{CF62A226-503C-4B6B-A89B-FD067999133A}" type="sibTrans" cxnId="{64B4FF35-2295-4586-81A6-5A0331056B4A}">
      <dgm:prSet/>
      <dgm:spPr/>
      <dgm:t>
        <a:bodyPr/>
        <a:lstStyle/>
        <a:p>
          <a:endParaRPr lang="es-ES"/>
        </a:p>
      </dgm:t>
    </dgm:pt>
    <dgm:pt modelId="{08385C2E-E548-427C-A78C-E7BBC951F50D}">
      <dgm:prSet/>
      <dgm:spPr/>
      <dgm:t>
        <a:bodyPr/>
        <a:lstStyle/>
        <a:p>
          <a:pPr rtl="0"/>
          <a:r>
            <a:rPr lang="en-US" dirty="0" smtClean="0"/>
            <a:t>Methodology: own set of users, search log analysis</a:t>
          </a:r>
          <a:endParaRPr lang="es-ES" dirty="0"/>
        </a:p>
      </dgm:t>
    </dgm:pt>
    <dgm:pt modelId="{2014CAC3-EAEF-4E99-AACD-F82E31673911}" type="parTrans" cxnId="{C3A0F691-D444-4F0E-B59A-38B3FFCE1C47}">
      <dgm:prSet/>
      <dgm:spPr/>
      <dgm:t>
        <a:bodyPr/>
        <a:lstStyle/>
        <a:p>
          <a:endParaRPr lang="es-ES"/>
        </a:p>
      </dgm:t>
    </dgm:pt>
    <dgm:pt modelId="{98558C23-5F91-4AC4-BD10-1E41648A7F30}" type="sibTrans" cxnId="{C3A0F691-D444-4F0E-B59A-38B3FFCE1C47}">
      <dgm:prSet/>
      <dgm:spPr/>
      <dgm:t>
        <a:bodyPr/>
        <a:lstStyle/>
        <a:p>
          <a:endParaRPr lang="es-ES"/>
        </a:p>
      </dgm:t>
    </dgm:pt>
    <dgm:pt modelId="{21C3BBD8-EFA0-4305-92EF-30A3701B9D10}">
      <dgm:prSet/>
      <dgm:spPr/>
      <dgm:t>
        <a:bodyPr/>
        <a:lstStyle/>
        <a:p>
          <a:pPr rtl="0"/>
          <a:r>
            <a:rPr lang="en-US" dirty="0" smtClean="0"/>
            <a:t>UNED</a:t>
          </a:r>
          <a:endParaRPr lang="es-ES" dirty="0"/>
        </a:p>
      </dgm:t>
    </dgm:pt>
    <dgm:pt modelId="{528A22CC-1CA8-43D6-B730-1A9E203E4EDB}" type="parTrans" cxnId="{020D7C42-FF26-46AF-920B-4DC59633473F}">
      <dgm:prSet/>
      <dgm:spPr/>
      <dgm:t>
        <a:bodyPr/>
        <a:lstStyle/>
        <a:p>
          <a:endParaRPr lang="es-ES"/>
        </a:p>
      </dgm:t>
    </dgm:pt>
    <dgm:pt modelId="{A76DF3AB-D439-4EA9-A4CB-88B6DD0485AF}" type="sibTrans" cxnId="{020D7C42-FF26-46AF-920B-4DC59633473F}">
      <dgm:prSet/>
      <dgm:spPr/>
      <dgm:t>
        <a:bodyPr/>
        <a:lstStyle/>
        <a:p>
          <a:endParaRPr lang="es-ES"/>
        </a:p>
      </dgm:t>
    </dgm:pt>
    <dgm:pt modelId="{2B8C0FE0-42DA-4B11-A53A-40A07A607209}">
      <dgm:prSet/>
      <dgm:spPr/>
      <dgm:t>
        <a:bodyPr/>
        <a:lstStyle/>
        <a:p>
          <a:pPr rtl="0"/>
          <a:r>
            <a:rPr lang="en-US" dirty="0" smtClean="0"/>
            <a:t>Goal: correlation between search strategies and search success</a:t>
          </a:r>
          <a:endParaRPr lang="es-ES" dirty="0"/>
        </a:p>
      </dgm:t>
    </dgm:pt>
    <dgm:pt modelId="{99CA3FDA-56E7-4D60-91C2-D235DCDBFE8F}" type="parTrans" cxnId="{B538DE0B-782F-401A-8A71-7AE494E1B20E}">
      <dgm:prSet/>
      <dgm:spPr/>
      <dgm:t>
        <a:bodyPr/>
        <a:lstStyle/>
        <a:p>
          <a:endParaRPr lang="es-ES"/>
        </a:p>
      </dgm:t>
    </dgm:pt>
    <dgm:pt modelId="{AF1D1464-7215-49F1-82ED-162E1A78E4FB}" type="sibTrans" cxnId="{B538DE0B-782F-401A-8A71-7AE494E1B20E}">
      <dgm:prSet/>
      <dgm:spPr/>
      <dgm:t>
        <a:bodyPr/>
        <a:lstStyle/>
        <a:p>
          <a:endParaRPr lang="es-ES"/>
        </a:p>
      </dgm:t>
    </dgm:pt>
    <dgm:pt modelId="{993E7D8A-2711-4962-AF52-3636683C4803}">
      <dgm:prSet/>
      <dgm:spPr/>
      <dgm:t>
        <a:bodyPr/>
        <a:lstStyle/>
        <a:p>
          <a:pPr rtl="0"/>
          <a:r>
            <a:rPr lang="en-US" dirty="0" smtClean="0"/>
            <a:t>Methodology: analysis of full search log</a:t>
          </a:r>
          <a:endParaRPr lang="en-US" dirty="0"/>
        </a:p>
      </dgm:t>
    </dgm:pt>
    <dgm:pt modelId="{CD466BB6-056F-4845-B855-536D472D94E6}" type="parTrans" cxnId="{290339E9-2D22-4B7E-AD9A-3462CA8116AF}">
      <dgm:prSet/>
      <dgm:spPr/>
      <dgm:t>
        <a:bodyPr/>
        <a:lstStyle/>
        <a:p>
          <a:endParaRPr lang="es-ES"/>
        </a:p>
      </dgm:t>
    </dgm:pt>
    <dgm:pt modelId="{52B94D42-C972-4A62-8B6D-E77A9B0E13E2}" type="sibTrans" cxnId="{290339E9-2D22-4B7E-AD9A-3462CA8116AF}">
      <dgm:prSet/>
      <dgm:spPr/>
      <dgm:t>
        <a:bodyPr/>
        <a:lstStyle/>
        <a:p>
          <a:endParaRPr lang="es-ES"/>
        </a:p>
      </dgm:t>
    </dgm:pt>
    <dgm:pt modelId="{259EBA55-02A4-4EFA-BBBC-92C934723AE9}">
      <dgm:prSet/>
      <dgm:spPr/>
      <dgm:t>
        <a:bodyPr/>
        <a:lstStyle/>
        <a:p>
          <a:pPr rtl="0"/>
          <a:r>
            <a:rPr lang="en-US" dirty="0" smtClean="0"/>
            <a:t>SICS</a:t>
          </a:r>
          <a:endParaRPr lang="es-ES" dirty="0"/>
        </a:p>
      </dgm:t>
    </dgm:pt>
    <dgm:pt modelId="{285BED2E-1F17-431E-BD51-09A958FB8BD1}" type="parTrans" cxnId="{9F9527B4-644F-47A7-9E2F-5DA99CFE8EEC}">
      <dgm:prSet/>
      <dgm:spPr/>
      <dgm:t>
        <a:bodyPr/>
        <a:lstStyle/>
        <a:p>
          <a:endParaRPr lang="es-ES"/>
        </a:p>
      </dgm:t>
    </dgm:pt>
    <dgm:pt modelId="{111ADDB5-142D-426C-A76A-28780CA430EB}" type="sibTrans" cxnId="{9F9527B4-644F-47A7-9E2F-5DA99CFE8EEC}">
      <dgm:prSet/>
      <dgm:spPr/>
      <dgm:t>
        <a:bodyPr/>
        <a:lstStyle/>
        <a:p>
          <a:endParaRPr lang="es-ES"/>
        </a:p>
      </dgm:t>
    </dgm:pt>
    <dgm:pt modelId="{C040D62F-8717-4EA8-92AB-AB9501155299}">
      <dgm:prSet/>
      <dgm:spPr/>
      <dgm:t>
        <a:bodyPr/>
        <a:lstStyle/>
        <a:p>
          <a:pPr rtl="0"/>
          <a:r>
            <a:rPr lang="en-US" dirty="0" smtClean="0"/>
            <a:t>Goal: study confidence and satisfaction from search logs</a:t>
          </a:r>
          <a:endParaRPr lang="es-ES" dirty="0"/>
        </a:p>
      </dgm:t>
    </dgm:pt>
    <dgm:pt modelId="{80A68B99-B9B3-4E26-907E-95D2A5833A49}" type="parTrans" cxnId="{B5324F11-56F9-4778-A8BB-82247D76B363}">
      <dgm:prSet/>
      <dgm:spPr/>
      <dgm:t>
        <a:bodyPr/>
        <a:lstStyle/>
        <a:p>
          <a:endParaRPr lang="es-ES"/>
        </a:p>
      </dgm:t>
    </dgm:pt>
    <dgm:pt modelId="{2C4DC1BE-BFF8-46BD-BB96-B101C4CCB531}" type="sibTrans" cxnId="{B5324F11-56F9-4778-A8BB-82247D76B363}">
      <dgm:prSet/>
      <dgm:spPr/>
      <dgm:t>
        <a:bodyPr/>
        <a:lstStyle/>
        <a:p>
          <a:endParaRPr lang="es-ES"/>
        </a:p>
      </dgm:t>
    </dgm:pt>
    <dgm:pt modelId="{721CBA76-4AF0-4047-BE60-DA862C50A91F}">
      <dgm:prSet/>
      <dgm:spPr/>
      <dgm:t>
        <a:bodyPr/>
        <a:lstStyle/>
        <a:p>
          <a:pPr rtl="0"/>
          <a:r>
            <a:rPr lang="en-US" dirty="0" smtClean="0"/>
            <a:t>Methodology: analysis of full search log</a:t>
          </a:r>
          <a:endParaRPr lang="en-US" dirty="0"/>
        </a:p>
      </dgm:t>
    </dgm:pt>
    <dgm:pt modelId="{474F6788-0E16-4577-B30D-FDEF1C1F0321}" type="parTrans" cxnId="{DC11F795-C6E5-430C-9181-3149B00F484F}">
      <dgm:prSet/>
      <dgm:spPr/>
      <dgm:t>
        <a:bodyPr/>
        <a:lstStyle/>
        <a:p>
          <a:endParaRPr lang="es-ES"/>
        </a:p>
      </dgm:t>
    </dgm:pt>
    <dgm:pt modelId="{1C636A2F-2C6E-4CC5-B80E-576063FE1593}" type="sibTrans" cxnId="{DC11F795-C6E5-430C-9181-3149B00F484F}">
      <dgm:prSet/>
      <dgm:spPr/>
      <dgm:t>
        <a:bodyPr/>
        <a:lstStyle/>
        <a:p>
          <a:endParaRPr lang="es-ES"/>
        </a:p>
      </dgm:t>
    </dgm:pt>
    <dgm:pt modelId="{D8A451B5-67DE-4984-B769-B31ABDBD362A}" type="pres">
      <dgm:prSet presAssocID="{138874B5-D07D-4BAE-B466-0EA0B94E4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201DFB-09D0-473E-ACDE-450CB99095AB}" type="pres">
      <dgm:prSet presAssocID="{3B6A7300-90C9-45FE-8B1A-5F99C76C004F}" presName="linNode" presStyleCnt="0"/>
      <dgm:spPr/>
    </dgm:pt>
    <dgm:pt modelId="{60880238-F2EC-41F1-A852-BAC393CC0D79}" type="pres">
      <dgm:prSet presAssocID="{3B6A7300-90C9-45FE-8B1A-5F99C76C004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0B6D0-801E-40E0-8285-B6D4BC5ACC51}" type="pres">
      <dgm:prSet presAssocID="{3B6A7300-90C9-45FE-8B1A-5F99C76C004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496C6-0F09-4267-9A97-558175967CC8}" type="pres">
      <dgm:prSet presAssocID="{AE7E708F-9AE3-4E8F-BE86-49EF16B6B5C6}" presName="sp" presStyleCnt="0"/>
      <dgm:spPr/>
    </dgm:pt>
    <dgm:pt modelId="{F87EA828-47E0-45E3-BA3B-3A66F3BC93FF}" type="pres">
      <dgm:prSet presAssocID="{25CDCCAB-B9A8-461C-B3AC-C5AAACA13C28}" presName="linNode" presStyleCnt="0"/>
      <dgm:spPr/>
    </dgm:pt>
    <dgm:pt modelId="{79F4947F-44E4-4ACC-868F-A1FDC00C09B9}" type="pres">
      <dgm:prSet presAssocID="{25CDCCAB-B9A8-461C-B3AC-C5AAACA13C2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F45FF-618F-404C-B615-934565F339BC}" type="pres">
      <dgm:prSet presAssocID="{25CDCCAB-B9A8-461C-B3AC-C5AAACA13C2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6DC35-96B1-43AD-9C07-CE143065F3C9}" type="pres">
      <dgm:prSet presAssocID="{830ECEDB-B91B-4AFE-A26C-71CFA5A7DC19}" presName="sp" presStyleCnt="0"/>
      <dgm:spPr/>
    </dgm:pt>
    <dgm:pt modelId="{06226003-92DD-4C56-925A-53AA02E3CE68}" type="pres">
      <dgm:prSet presAssocID="{21C3BBD8-EFA0-4305-92EF-30A3701B9D10}" presName="linNode" presStyleCnt="0"/>
      <dgm:spPr/>
    </dgm:pt>
    <dgm:pt modelId="{15DD1E79-FD89-40F5-95CF-C490D432C20E}" type="pres">
      <dgm:prSet presAssocID="{21C3BBD8-EFA0-4305-92EF-30A3701B9D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4BC85-6562-4FDD-BE98-4F9AEBB6B514}" type="pres">
      <dgm:prSet presAssocID="{21C3BBD8-EFA0-4305-92EF-30A3701B9D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4D8CBB-106D-4A2E-A47E-D362E3D07FCB}" type="pres">
      <dgm:prSet presAssocID="{A76DF3AB-D439-4EA9-A4CB-88B6DD0485AF}" presName="sp" presStyleCnt="0"/>
      <dgm:spPr/>
    </dgm:pt>
    <dgm:pt modelId="{61F482C3-2C70-4874-914B-2359F4EE4210}" type="pres">
      <dgm:prSet presAssocID="{259EBA55-02A4-4EFA-BBBC-92C934723AE9}" presName="linNode" presStyleCnt="0"/>
      <dgm:spPr/>
    </dgm:pt>
    <dgm:pt modelId="{E1FA4279-5F64-4727-8520-92E98EDA53F3}" type="pres">
      <dgm:prSet presAssocID="{259EBA55-02A4-4EFA-BBBC-92C934723A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B4707-1D62-44C9-8C17-A235DCF36DA0}" type="pres">
      <dgm:prSet presAssocID="{259EBA55-02A4-4EFA-BBBC-92C934723AE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C9DC21-A90A-4A89-8EE7-6B73018CB560}" srcId="{138874B5-D07D-4BAE-B466-0EA0B94E4F53}" destId="{3B6A7300-90C9-45FE-8B1A-5F99C76C004F}" srcOrd="0" destOrd="0" parTransId="{CD296095-0409-468D-A9D7-C81A624B524D}" sibTransId="{AE7E708F-9AE3-4E8F-BE86-49EF16B6B5C6}"/>
    <dgm:cxn modelId="{DC11F795-C6E5-430C-9181-3149B00F484F}" srcId="{259EBA55-02A4-4EFA-BBBC-92C934723AE9}" destId="{721CBA76-4AF0-4047-BE60-DA862C50A91F}" srcOrd="1" destOrd="0" parTransId="{474F6788-0E16-4577-B30D-FDEF1C1F0321}" sibTransId="{1C636A2F-2C6E-4CC5-B80E-576063FE1593}"/>
    <dgm:cxn modelId="{B5324F11-56F9-4778-A8BB-82247D76B363}" srcId="{259EBA55-02A4-4EFA-BBBC-92C934723AE9}" destId="{C040D62F-8717-4EA8-92AB-AB9501155299}" srcOrd="0" destOrd="0" parTransId="{80A68B99-B9B3-4E26-907E-95D2A5833A49}" sibTransId="{2C4DC1BE-BFF8-46BD-BB96-B101C4CCB531}"/>
    <dgm:cxn modelId="{E5A64CE1-CA5C-4E27-81E7-6AA15C3552C5}" type="presOf" srcId="{C040D62F-8717-4EA8-92AB-AB9501155299}" destId="{EBCB4707-1D62-44C9-8C17-A235DCF36DA0}" srcOrd="0" destOrd="0" presId="urn:microsoft.com/office/officeart/2005/8/layout/vList5"/>
    <dgm:cxn modelId="{9C705351-5721-4D3E-A9A5-C435B5EB4E94}" type="presOf" srcId="{993E7D8A-2711-4962-AF52-3636683C4803}" destId="{91B4BC85-6562-4FDD-BE98-4F9AEBB6B514}" srcOrd="0" destOrd="1" presId="urn:microsoft.com/office/officeart/2005/8/layout/vList5"/>
    <dgm:cxn modelId="{FAC937F9-33D6-4C17-B922-1401D9EF55FC}" type="presOf" srcId="{2B8C0FE0-42DA-4B11-A53A-40A07A607209}" destId="{91B4BC85-6562-4FDD-BE98-4F9AEBB6B514}" srcOrd="0" destOrd="0" presId="urn:microsoft.com/office/officeart/2005/8/layout/vList5"/>
    <dgm:cxn modelId="{020D7C42-FF26-46AF-920B-4DC59633473F}" srcId="{138874B5-D07D-4BAE-B466-0EA0B94E4F53}" destId="{21C3BBD8-EFA0-4305-92EF-30A3701B9D10}" srcOrd="2" destOrd="0" parTransId="{528A22CC-1CA8-43D6-B730-1A9E203E4EDB}" sibTransId="{A76DF3AB-D439-4EA9-A4CB-88B6DD0485AF}"/>
    <dgm:cxn modelId="{9F9527B4-644F-47A7-9E2F-5DA99CFE8EEC}" srcId="{138874B5-D07D-4BAE-B466-0EA0B94E4F53}" destId="{259EBA55-02A4-4EFA-BBBC-92C934723AE9}" srcOrd="3" destOrd="0" parTransId="{285BED2E-1F17-431E-BD51-09A958FB8BD1}" sibTransId="{111ADDB5-142D-426C-A76A-28780CA430EB}"/>
    <dgm:cxn modelId="{9E29FEC5-A925-4734-B4E0-5C5FDB311574}" srcId="{3B6A7300-90C9-45FE-8B1A-5F99C76C004F}" destId="{B7206A70-F6AC-488F-AC48-1CC35B09044E}" srcOrd="0" destOrd="0" parTransId="{0222B2CE-82D6-4982-A04B-C8BB562DF048}" sibTransId="{7280BF7A-9090-4DC6-82B2-CCAD66746C7C}"/>
    <dgm:cxn modelId="{D703560A-30A2-4204-8FFB-6BC45699C9FD}" type="presOf" srcId="{3B6A7300-90C9-45FE-8B1A-5F99C76C004F}" destId="{60880238-F2EC-41F1-A852-BAC393CC0D79}" srcOrd="0" destOrd="0" presId="urn:microsoft.com/office/officeart/2005/8/layout/vList5"/>
    <dgm:cxn modelId="{4F5BE001-F4C6-4C32-8F35-B760CCC594F0}" type="presOf" srcId="{08385C2E-E548-427C-A78C-E7BBC951F50D}" destId="{2B1F45FF-618F-404C-B615-934565F339BC}" srcOrd="0" destOrd="1" presId="urn:microsoft.com/office/officeart/2005/8/layout/vList5"/>
    <dgm:cxn modelId="{3621D528-E92B-4A48-8620-01FABAB578AD}" type="presOf" srcId="{B7206A70-F6AC-488F-AC48-1CC35B09044E}" destId="{F840B6D0-801E-40E0-8285-B6D4BC5ACC51}" srcOrd="0" destOrd="0" presId="urn:microsoft.com/office/officeart/2005/8/layout/vList5"/>
    <dgm:cxn modelId="{64B4FF35-2295-4586-81A6-5A0331056B4A}" srcId="{25CDCCAB-B9A8-461C-B3AC-C5AAACA13C28}" destId="{AE5FD6D8-963A-4CB9-921F-A5EA1256E4CE}" srcOrd="0" destOrd="0" parTransId="{47B1278F-FA9B-43F2-9FE6-606F11A72EF2}" sibTransId="{CF62A226-503C-4B6B-A89B-FD067999133A}"/>
    <dgm:cxn modelId="{7FA079D6-5F52-4DEB-9FD6-E63A59CC3777}" type="presOf" srcId="{17915548-7ED2-4C4E-9C04-60CFCBA77E20}" destId="{F840B6D0-801E-40E0-8285-B6D4BC5ACC51}" srcOrd="0" destOrd="1" presId="urn:microsoft.com/office/officeart/2005/8/layout/vList5"/>
    <dgm:cxn modelId="{67BE4394-1A5D-46B7-95B5-1EC21A95D82E}" srcId="{3B6A7300-90C9-45FE-8B1A-5F99C76C004F}" destId="{17915548-7ED2-4C4E-9C04-60CFCBA77E20}" srcOrd="1" destOrd="0" parTransId="{02383323-BAB1-4E54-A3E7-C1700FE44FA4}" sibTransId="{62239E84-B319-4B55-B69C-395B9ABD1D70}"/>
    <dgm:cxn modelId="{7812ED03-8206-434B-8DE0-FE8E630E0447}" srcId="{138874B5-D07D-4BAE-B466-0EA0B94E4F53}" destId="{25CDCCAB-B9A8-461C-B3AC-C5AAACA13C28}" srcOrd="1" destOrd="0" parTransId="{4E05006A-E31E-46E0-82F2-BD1C88B1C229}" sibTransId="{830ECEDB-B91B-4AFE-A26C-71CFA5A7DC19}"/>
    <dgm:cxn modelId="{B538DE0B-782F-401A-8A71-7AE494E1B20E}" srcId="{21C3BBD8-EFA0-4305-92EF-30A3701B9D10}" destId="{2B8C0FE0-42DA-4B11-A53A-40A07A607209}" srcOrd="0" destOrd="0" parTransId="{99CA3FDA-56E7-4D60-91C2-D235DCDBFE8F}" sibTransId="{AF1D1464-7215-49F1-82ED-162E1A78E4FB}"/>
    <dgm:cxn modelId="{E49D890E-B6E4-4B40-A845-D70123AED168}" type="presOf" srcId="{138874B5-D07D-4BAE-B466-0EA0B94E4F53}" destId="{D8A451B5-67DE-4984-B769-B31ABDBD362A}" srcOrd="0" destOrd="0" presId="urn:microsoft.com/office/officeart/2005/8/layout/vList5"/>
    <dgm:cxn modelId="{9B951210-A6A8-4EEB-ACB3-F4D41277F00E}" type="presOf" srcId="{21C3BBD8-EFA0-4305-92EF-30A3701B9D10}" destId="{15DD1E79-FD89-40F5-95CF-C490D432C20E}" srcOrd="0" destOrd="0" presId="urn:microsoft.com/office/officeart/2005/8/layout/vList5"/>
    <dgm:cxn modelId="{8A92643A-FDEB-4FC6-A7E2-D717770FC02C}" type="presOf" srcId="{AE5FD6D8-963A-4CB9-921F-A5EA1256E4CE}" destId="{2B1F45FF-618F-404C-B615-934565F339BC}" srcOrd="0" destOrd="0" presId="urn:microsoft.com/office/officeart/2005/8/layout/vList5"/>
    <dgm:cxn modelId="{A56C0A92-C5FA-4D0C-8872-35495A8F22FB}" type="presOf" srcId="{259EBA55-02A4-4EFA-BBBC-92C934723AE9}" destId="{E1FA4279-5F64-4727-8520-92E98EDA53F3}" srcOrd="0" destOrd="0" presId="urn:microsoft.com/office/officeart/2005/8/layout/vList5"/>
    <dgm:cxn modelId="{B50B04DD-B562-418E-B838-A65B9A2C1DAF}" type="presOf" srcId="{721CBA76-4AF0-4047-BE60-DA862C50A91F}" destId="{EBCB4707-1D62-44C9-8C17-A235DCF36DA0}" srcOrd="0" destOrd="1" presId="urn:microsoft.com/office/officeart/2005/8/layout/vList5"/>
    <dgm:cxn modelId="{45CA08B0-AE21-4646-9A0D-B4522ED395A7}" type="presOf" srcId="{25CDCCAB-B9A8-461C-B3AC-C5AAACA13C28}" destId="{79F4947F-44E4-4ACC-868F-A1FDC00C09B9}" srcOrd="0" destOrd="0" presId="urn:microsoft.com/office/officeart/2005/8/layout/vList5"/>
    <dgm:cxn modelId="{C3A0F691-D444-4F0E-B59A-38B3FFCE1C47}" srcId="{25CDCCAB-B9A8-461C-B3AC-C5AAACA13C28}" destId="{08385C2E-E548-427C-A78C-E7BBC951F50D}" srcOrd="1" destOrd="0" parTransId="{2014CAC3-EAEF-4E99-AACD-F82E31673911}" sibTransId="{98558C23-5F91-4AC4-BD10-1E41648A7F30}"/>
    <dgm:cxn modelId="{290339E9-2D22-4B7E-AD9A-3462CA8116AF}" srcId="{21C3BBD8-EFA0-4305-92EF-30A3701B9D10}" destId="{993E7D8A-2711-4962-AF52-3636683C4803}" srcOrd="1" destOrd="0" parTransId="{CD466BB6-056F-4845-B855-536D472D94E6}" sibTransId="{52B94D42-C972-4A62-8B6D-E77A9B0E13E2}"/>
    <dgm:cxn modelId="{F4DD4FB3-36BE-40E2-A949-F2E54A19FF67}" type="presParOf" srcId="{D8A451B5-67DE-4984-B769-B31ABDBD362A}" destId="{10201DFB-09D0-473E-ACDE-450CB99095AB}" srcOrd="0" destOrd="0" presId="urn:microsoft.com/office/officeart/2005/8/layout/vList5"/>
    <dgm:cxn modelId="{FFBA7999-7C05-4F37-8532-541E56D764F5}" type="presParOf" srcId="{10201DFB-09D0-473E-ACDE-450CB99095AB}" destId="{60880238-F2EC-41F1-A852-BAC393CC0D79}" srcOrd="0" destOrd="0" presId="urn:microsoft.com/office/officeart/2005/8/layout/vList5"/>
    <dgm:cxn modelId="{5AC19042-5953-4350-A213-EE900A41CF65}" type="presParOf" srcId="{10201DFB-09D0-473E-ACDE-450CB99095AB}" destId="{F840B6D0-801E-40E0-8285-B6D4BC5ACC51}" srcOrd="1" destOrd="0" presId="urn:microsoft.com/office/officeart/2005/8/layout/vList5"/>
    <dgm:cxn modelId="{C3689721-54D3-4D28-BDBB-8FD79DED1938}" type="presParOf" srcId="{D8A451B5-67DE-4984-B769-B31ABDBD362A}" destId="{020496C6-0F09-4267-9A97-558175967CC8}" srcOrd="1" destOrd="0" presId="urn:microsoft.com/office/officeart/2005/8/layout/vList5"/>
    <dgm:cxn modelId="{0D101B32-147D-410A-9EFD-197BC847245E}" type="presParOf" srcId="{D8A451B5-67DE-4984-B769-B31ABDBD362A}" destId="{F87EA828-47E0-45E3-BA3B-3A66F3BC93FF}" srcOrd="2" destOrd="0" presId="urn:microsoft.com/office/officeart/2005/8/layout/vList5"/>
    <dgm:cxn modelId="{4D7C5DAD-E673-43A6-814C-D211E8320124}" type="presParOf" srcId="{F87EA828-47E0-45E3-BA3B-3A66F3BC93FF}" destId="{79F4947F-44E4-4ACC-868F-A1FDC00C09B9}" srcOrd="0" destOrd="0" presId="urn:microsoft.com/office/officeart/2005/8/layout/vList5"/>
    <dgm:cxn modelId="{EBE3DB34-C3C3-4E1A-9008-1E79F84C1203}" type="presParOf" srcId="{F87EA828-47E0-45E3-BA3B-3A66F3BC93FF}" destId="{2B1F45FF-618F-404C-B615-934565F339BC}" srcOrd="1" destOrd="0" presId="urn:microsoft.com/office/officeart/2005/8/layout/vList5"/>
    <dgm:cxn modelId="{42BA1202-AA6B-4786-BADF-CB6AE1A9F8EE}" type="presParOf" srcId="{D8A451B5-67DE-4984-B769-B31ABDBD362A}" destId="{87E6DC35-96B1-43AD-9C07-CE143065F3C9}" srcOrd="3" destOrd="0" presId="urn:microsoft.com/office/officeart/2005/8/layout/vList5"/>
    <dgm:cxn modelId="{4C32D05B-1FF5-4C7C-B290-B391E907C4AA}" type="presParOf" srcId="{D8A451B5-67DE-4984-B769-B31ABDBD362A}" destId="{06226003-92DD-4C56-925A-53AA02E3CE68}" srcOrd="4" destOrd="0" presId="urn:microsoft.com/office/officeart/2005/8/layout/vList5"/>
    <dgm:cxn modelId="{DB7D3341-9135-4AE1-A8C8-4E16C3F18982}" type="presParOf" srcId="{06226003-92DD-4C56-925A-53AA02E3CE68}" destId="{15DD1E79-FD89-40F5-95CF-C490D432C20E}" srcOrd="0" destOrd="0" presId="urn:microsoft.com/office/officeart/2005/8/layout/vList5"/>
    <dgm:cxn modelId="{6924EE82-B08A-43EF-8361-B5A8AF1BD5B8}" type="presParOf" srcId="{06226003-92DD-4C56-925A-53AA02E3CE68}" destId="{91B4BC85-6562-4FDD-BE98-4F9AEBB6B514}" srcOrd="1" destOrd="0" presId="urn:microsoft.com/office/officeart/2005/8/layout/vList5"/>
    <dgm:cxn modelId="{1EE6A60E-2C5B-410D-89CF-5EFA4BD10F2E}" type="presParOf" srcId="{D8A451B5-67DE-4984-B769-B31ABDBD362A}" destId="{C24D8CBB-106D-4A2E-A47E-D362E3D07FCB}" srcOrd="5" destOrd="0" presId="urn:microsoft.com/office/officeart/2005/8/layout/vList5"/>
    <dgm:cxn modelId="{CEA281D7-BD1D-404A-A392-616620DD27ED}" type="presParOf" srcId="{D8A451B5-67DE-4984-B769-B31ABDBD362A}" destId="{61F482C3-2C70-4874-914B-2359F4EE4210}" srcOrd="6" destOrd="0" presId="urn:microsoft.com/office/officeart/2005/8/layout/vList5"/>
    <dgm:cxn modelId="{581C397B-AABB-42D2-9337-34EAB2C918FB}" type="presParOf" srcId="{61F482C3-2C70-4874-914B-2359F4EE4210}" destId="{E1FA4279-5F64-4727-8520-92E98EDA53F3}" srcOrd="0" destOrd="0" presId="urn:microsoft.com/office/officeart/2005/8/layout/vList5"/>
    <dgm:cxn modelId="{F68387A2-0A4D-4613-9E86-BD77AC9FFC64}" type="presParOf" srcId="{61F482C3-2C70-4874-914B-2359F4EE4210}" destId="{EBCB4707-1D62-44C9-8C17-A235DCF36DA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369A54-6121-4396-9747-1C4D0D8A4B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9AFE99-CB8F-4D21-9174-14B72876081E}">
      <dgm:prSet/>
      <dgm:spPr/>
      <dgm:t>
        <a:bodyPr/>
        <a:lstStyle/>
        <a:p>
          <a:pPr rtl="0"/>
          <a:r>
            <a:rPr lang="en-US" dirty="0" smtClean="0"/>
            <a:t>Manchester Metropolitan </a:t>
          </a:r>
          <a:r>
            <a:rPr lang="en-US" dirty="0" smtClean="0"/>
            <a:t>University</a:t>
          </a:r>
          <a:endParaRPr lang="es-ES" dirty="0"/>
        </a:p>
      </dgm:t>
    </dgm:pt>
    <dgm:pt modelId="{105A8CE4-B2C7-4375-ADBB-E922C12E8D81}" type="parTrans" cxnId="{995FD8AA-D497-429F-B1B9-4947D66E812A}">
      <dgm:prSet/>
      <dgm:spPr/>
      <dgm:t>
        <a:bodyPr/>
        <a:lstStyle/>
        <a:p>
          <a:endParaRPr lang="es-ES"/>
        </a:p>
      </dgm:t>
    </dgm:pt>
    <dgm:pt modelId="{88B5F5C5-417C-40D4-B883-E9119AC16C76}" type="sibTrans" cxnId="{995FD8AA-D497-429F-B1B9-4947D66E812A}">
      <dgm:prSet/>
      <dgm:spPr/>
      <dgm:t>
        <a:bodyPr/>
        <a:lstStyle/>
        <a:p>
          <a:endParaRPr lang="es-ES"/>
        </a:p>
      </dgm:t>
    </dgm:pt>
    <dgm:pt modelId="{5DE74D2D-A027-43BA-9DEC-1A9BBB177A20}">
      <dgm:prSet/>
      <dgm:spPr/>
      <dgm:t>
        <a:bodyPr/>
        <a:lstStyle/>
        <a:p>
          <a:pPr rtl="0"/>
          <a:r>
            <a:rPr lang="en-US" dirty="0" smtClean="0"/>
            <a:t>Goal: focus on users’ trust and confidence to reveal their perceptions of the task.</a:t>
          </a:r>
          <a:endParaRPr lang="es-ES" dirty="0"/>
        </a:p>
      </dgm:t>
    </dgm:pt>
    <dgm:pt modelId="{3CC468D3-2830-4D53-8470-4EEFB36FA540}" type="parTrans" cxnId="{C77FCBAB-6A0A-4065-B2D6-12C7DFB31169}">
      <dgm:prSet/>
      <dgm:spPr/>
      <dgm:t>
        <a:bodyPr/>
        <a:lstStyle/>
        <a:p>
          <a:endParaRPr lang="es-ES"/>
        </a:p>
      </dgm:t>
    </dgm:pt>
    <dgm:pt modelId="{8665C2C1-E52C-480D-93B2-D0BA492318A6}" type="sibTrans" cxnId="{C77FCBAB-6A0A-4065-B2D6-12C7DFB31169}">
      <dgm:prSet/>
      <dgm:spPr/>
      <dgm:t>
        <a:bodyPr/>
        <a:lstStyle/>
        <a:p>
          <a:endParaRPr lang="es-ES"/>
        </a:p>
      </dgm:t>
    </dgm:pt>
    <dgm:pt modelId="{0F83D71E-1F6B-43E5-A90D-6BF27B717CBD}">
      <dgm:prSet/>
      <dgm:spPr/>
      <dgm:t>
        <a:bodyPr/>
        <a:lstStyle/>
        <a:p>
          <a:pPr rtl="0"/>
          <a:r>
            <a:rPr lang="en-US" dirty="0" smtClean="0"/>
            <a:t>Methodology: Own set of users, own set of queries, training, observational study, retrospective thinking aloud, questionnaires.</a:t>
          </a:r>
          <a:endParaRPr lang="es-ES" dirty="0"/>
        </a:p>
      </dgm:t>
    </dgm:pt>
    <dgm:pt modelId="{4B04CDA6-9FC6-4A91-85B8-8F30355C59C8}" type="parTrans" cxnId="{9A53133F-FBD2-4EAD-AD65-CC4C762F45A9}">
      <dgm:prSet/>
      <dgm:spPr/>
      <dgm:t>
        <a:bodyPr/>
        <a:lstStyle/>
        <a:p>
          <a:endParaRPr lang="es-ES"/>
        </a:p>
      </dgm:t>
    </dgm:pt>
    <dgm:pt modelId="{2B8062B6-F213-424E-A5B5-EE1852626A4C}" type="sibTrans" cxnId="{9A53133F-FBD2-4EAD-AD65-CC4C762F45A9}">
      <dgm:prSet/>
      <dgm:spPr/>
      <dgm:t>
        <a:bodyPr/>
        <a:lstStyle/>
        <a:p>
          <a:endParaRPr lang="es-ES"/>
        </a:p>
      </dgm:t>
    </dgm:pt>
    <dgm:pt modelId="{4B2458DD-8018-4EA4-BEBB-945A24C5FC54}">
      <dgm:prSet/>
      <dgm:spPr/>
      <dgm:t>
        <a:bodyPr/>
        <a:lstStyle/>
        <a:p>
          <a:pPr rtl="0"/>
          <a:r>
            <a:rPr lang="en-US" dirty="0" smtClean="0"/>
            <a:t>University of North Texas</a:t>
          </a:r>
          <a:endParaRPr lang="es-ES" dirty="0"/>
        </a:p>
      </dgm:t>
    </dgm:pt>
    <dgm:pt modelId="{B74FEB79-F5EE-4BB2-8272-A3DF302BB558}" type="parTrans" cxnId="{FAAEFCE1-5B43-4F98-AFA2-B1574B04F3AE}">
      <dgm:prSet/>
      <dgm:spPr/>
      <dgm:t>
        <a:bodyPr/>
        <a:lstStyle/>
        <a:p>
          <a:endParaRPr lang="es-ES"/>
        </a:p>
      </dgm:t>
    </dgm:pt>
    <dgm:pt modelId="{67924E75-E855-45EF-BAA9-EEFAC7459D0C}" type="sibTrans" cxnId="{FAAEFCE1-5B43-4F98-AFA2-B1574B04F3AE}">
      <dgm:prSet/>
      <dgm:spPr/>
      <dgm:t>
        <a:bodyPr/>
        <a:lstStyle/>
        <a:p>
          <a:endParaRPr lang="es-ES"/>
        </a:p>
      </dgm:t>
    </dgm:pt>
    <dgm:pt modelId="{6E4FE778-E742-406B-BDF5-A6BF84D8FDCA}">
      <dgm:prSet/>
      <dgm:spPr/>
      <dgm:t>
        <a:bodyPr/>
        <a:lstStyle/>
        <a:p>
          <a:pPr rtl="0"/>
          <a:r>
            <a:rPr lang="en-US" dirty="0" smtClean="0"/>
            <a:t>Goal: understanding challenges when searching images that have multilingual annotations. </a:t>
          </a:r>
          <a:endParaRPr lang="es-ES" dirty="0"/>
        </a:p>
      </dgm:t>
    </dgm:pt>
    <dgm:pt modelId="{763A861E-6E69-4B7F-8147-B1EF8150ADA6}" type="parTrans" cxnId="{C584E261-EE6E-4BE0-B5AA-5CAB7DED04FE}">
      <dgm:prSet/>
      <dgm:spPr/>
      <dgm:t>
        <a:bodyPr/>
        <a:lstStyle/>
        <a:p>
          <a:endParaRPr lang="es-ES"/>
        </a:p>
      </dgm:t>
    </dgm:pt>
    <dgm:pt modelId="{70B529DC-77E6-4772-803F-A49CCD24F921}" type="sibTrans" cxnId="{C584E261-EE6E-4BE0-B5AA-5CAB7DED04FE}">
      <dgm:prSet/>
      <dgm:spPr/>
      <dgm:t>
        <a:bodyPr/>
        <a:lstStyle/>
        <a:p>
          <a:endParaRPr lang="es-ES"/>
        </a:p>
      </dgm:t>
    </dgm:pt>
    <dgm:pt modelId="{40F0807E-CEAA-49C6-9A71-9DC72478EE6A}">
      <dgm:prSet/>
      <dgm:spPr/>
      <dgm:t>
        <a:bodyPr/>
        <a:lstStyle/>
        <a:p>
          <a:pPr rtl="0"/>
          <a:r>
            <a:rPr lang="en-US" dirty="0" smtClean="0"/>
            <a:t>Methodology: Own set of users, training, questionnaires, interviews, observational analysis.</a:t>
          </a:r>
          <a:endParaRPr lang="es-ES" dirty="0"/>
        </a:p>
      </dgm:t>
    </dgm:pt>
    <dgm:pt modelId="{F5E4961B-EBE2-4A7A-A7BB-544C5011EDC5}" type="parTrans" cxnId="{F41D75C4-5F64-47B8-9400-77FABE5A8640}">
      <dgm:prSet/>
      <dgm:spPr/>
      <dgm:t>
        <a:bodyPr/>
        <a:lstStyle/>
        <a:p>
          <a:endParaRPr lang="es-ES"/>
        </a:p>
      </dgm:t>
    </dgm:pt>
    <dgm:pt modelId="{77D2B318-4A6B-4C45-B11A-9115FFFD768F}" type="sibTrans" cxnId="{F41D75C4-5F64-47B8-9400-77FABE5A8640}">
      <dgm:prSet/>
      <dgm:spPr/>
      <dgm:t>
        <a:bodyPr/>
        <a:lstStyle/>
        <a:p>
          <a:endParaRPr lang="es-ES"/>
        </a:p>
      </dgm:t>
    </dgm:pt>
    <dgm:pt modelId="{F96DDE04-1E67-4652-812F-30F104E65EF9}" type="pres">
      <dgm:prSet presAssocID="{14369A54-6121-4396-9747-1C4D0D8A4B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6B5FDE-042A-418F-B5E1-A9FB9B3EBABF}" type="pres">
      <dgm:prSet presAssocID="{9B9AFE99-CB8F-4D21-9174-14B72876081E}" presName="linNode" presStyleCnt="0"/>
      <dgm:spPr/>
    </dgm:pt>
    <dgm:pt modelId="{BEA95720-062C-4EAC-B16C-F68C6217B9F8}" type="pres">
      <dgm:prSet presAssocID="{9B9AFE99-CB8F-4D21-9174-14B72876081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E8BB7-BA27-4FCF-AD5F-DDE996664690}" type="pres">
      <dgm:prSet presAssocID="{9B9AFE99-CB8F-4D21-9174-14B72876081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AA2E0E-79A8-4A2C-9068-32F50B315112}" type="pres">
      <dgm:prSet presAssocID="{88B5F5C5-417C-40D4-B883-E9119AC16C76}" presName="sp" presStyleCnt="0"/>
      <dgm:spPr/>
    </dgm:pt>
    <dgm:pt modelId="{660A6EDC-AFD3-4CB9-8BE6-E53C86004465}" type="pres">
      <dgm:prSet presAssocID="{4B2458DD-8018-4EA4-BEBB-945A24C5FC54}" presName="linNode" presStyleCnt="0"/>
      <dgm:spPr/>
    </dgm:pt>
    <dgm:pt modelId="{51708E7E-D77B-4C08-A0B4-9C92359C1BAC}" type="pres">
      <dgm:prSet presAssocID="{4B2458DD-8018-4EA4-BEBB-945A24C5FC5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E1D45-8158-432B-B802-B7912DAD94BF}" type="pres">
      <dgm:prSet presAssocID="{4B2458DD-8018-4EA4-BEBB-945A24C5FC5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7FCBAB-6A0A-4065-B2D6-12C7DFB31169}" srcId="{9B9AFE99-CB8F-4D21-9174-14B72876081E}" destId="{5DE74D2D-A027-43BA-9DEC-1A9BBB177A20}" srcOrd="0" destOrd="0" parTransId="{3CC468D3-2830-4D53-8470-4EEFB36FA540}" sibTransId="{8665C2C1-E52C-480D-93B2-D0BA492318A6}"/>
    <dgm:cxn modelId="{FAAEFCE1-5B43-4F98-AFA2-B1574B04F3AE}" srcId="{14369A54-6121-4396-9747-1C4D0D8A4B07}" destId="{4B2458DD-8018-4EA4-BEBB-945A24C5FC54}" srcOrd="1" destOrd="0" parTransId="{B74FEB79-F5EE-4BB2-8272-A3DF302BB558}" sibTransId="{67924E75-E855-45EF-BAA9-EEFAC7459D0C}"/>
    <dgm:cxn modelId="{AAC00896-74BB-419D-B995-C3B0BDDAAABF}" type="presOf" srcId="{40F0807E-CEAA-49C6-9A71-9DC72478EE6A}" destId="{A3EE1D45-8158-432B-B802-B7912DAD94BF}" srcOrd="0" destOrd="1" presId="urn:microsoft.com/office/officeart/2005/8/layout/vList5"/>
    <dgm:cxn modelId="{995FD8AA-D497-429F-B1B9-4947D66E812A}" srcId="{14369A54-6121-4396-9747-1C4D0D8A4B07}" destId="{9B9AFE99-CB8F-4D21-9174-14B72876081E}" srcOrd="0" destOrd="0" parTransId="{105A8CE4-B2C7-4375-ADBB-E922C12E8D81}" sibTransId="{88B5F5C5-417C-40D4-B883-E9119AC16C76}"/>
    <dgm:cxn modelId="{C91CC683-936F-4E1C-BA24-BD8CD71E8250}" type="presOf" srcId="{9B9AFE99-CB8F-4D21-9174-14B72876081E}" destId="{BEA95720-062C-4EAC-B16C-F68C6217B9F8}" srcOrd="0" destOrd="0" presId="urn:microsoft.com/office/officeart/2005/8/layout/vList5"/>
    <dgm:cxn modelId="{9A53133F-FBD2-4EAD-AD65-CC4C762F45A9}" srcId="{9B9AFE99-CB8F-4D21-9174-14B72876081E}" destId="{0F83D71E-1F6B-43E5-A90D-6BF27B717CBD}" srcOrd="1" destOrd="0" parTransId="{4B04CDA6-9FC6-4A91-85B8-8F30355C59C8}" sibTransId="{2B8062B6-F213-424E-A5B5-EE1852626A4C}"/>
    <dgm:cxn modelId="{AC089D00-6118-4DC1-82E9-91927C50245E}" type="presOf" srcId="{6E4FE778-E742-406B-BDF5-A6BF84D8FDCA}" destId="{A3EE1D45-8158-432B-B802-B7912DAD94BF}" srcOrd="0" destOrd="0" presId="urn:microsoft.com/office/officeart/2005/8/layout/vList5"/>
    <dgm:cxn modelId="{533846B9-5FC6-42ED-87AE-E913CC5461F5}" type="presOf" srcId="{4B2458DD-8018-4EA4-BEBB-945A24C5FC54}" destId="{51708E7E-D77B-4C08-A0B4-9C92359C1BAC}" srcOrd="0" destOrd="0" presId="urn:microsoft.com/office/officeart/2005/8/layout/vList5"/>
    <dgm:cxn modelId="{F41D75C4-5F64-47B8-9400-77FABE5A8640}" srcId="{4B2458DD-8018-4EA4-BEBB-945A24C5FC54}" destId="{40F0807E-CEAA-49C6-9A71-9DC72478EE6A}" srcOrd="1" destOrd="0" parTransId="{F5E4961B-EBE2-4A7A-A7BB-544C5011EDC5}" sibTransId="{77D2B318-4A6B-4C45-B11A-9115FFFD768F}"/>
    <dgm:cxn modelId="{C584E261-EE6E-4BE0-B5AA-5CAB7DED04FE}" srcId="{4B2458DD-8018-4EA4-BEBB-945A24C5FC54}" destId="{6E4FE778-E742-406B-BDF5-A6BF84D8FDCA}" srcOrd="0" destOrd="0" parTransId="{763A861E-6E69-4B7F-8147-B1EF8150ADA6}" sibTransId="{70B529DC-77E6-4772-803F-A49CCD24F921}"/>
    <dgm:cxn modelId="{6F7350FB-0401-451F-91EE-F1F8EBA55EBE}" type="presOf" srcId="{14369A54-6121-4396-9747-1C4D0D8A4B07}" destId="{F96DDE04-1E67-4652-812F-30F104E65EF9}" srcOrd="0" destOrd="0" presId="urn:microsoft.com/office/officeart/2005/8/layout/vList5"/>
    <dgm:cxn modelId="{5B3A77E0-52A0-46E0-8BE9-DD76EA74D7C2}" type="presOf" srcId="{5DE74D2D-A027-43BA-9DEC-1A9BBB177A20}" destId="{795E8BB7-BA27-4FCF-AD5F-DDE996664690}" srcOrd="0" destOrd="0" presId="urn:microsoft.com/office/officeart/2005/8/layout/vList5"/>
    <dgm:cxn modelId="{E825F2EF-F61D-4327-A4AB-41CB62EF6164}" type="presOf" srcId="{0F83D71E-1F6B-43E5-A90D-6BF27B717CBD}" destId="{795E8BB7-BA27-4FCF-AD5F-DDE996664690}" srcOrd="0" destOrd="1" presId="urn:microsoft.com/office/officeart/2005/8/layout/vList5"/>
    <dgm:cxn modelId="{0D4F8685-44CF-4531-A774-BDA7F60E4B42}" type="presParOf" srcId="{F96DDE04-1E67-4652-812F-30F104E65EF9}" destId="{6C6B5FDE-042A-418F-B5E1-A9FB9B3EBABF}" srcOrd="0" destOrd="0" presId="urn:microsoft.com/office/officeart/2005/8/layout/vList5"/>
    <dgm:cxn modelId="{78F07DC5-7103-41C3-B982-893D5A9B432E}" type="presParOf" srcId="{6C6B5FDE-042A-418F-B5E1-A9FB9B3EBABF}" destId="{BEA95720-062C-4EAC-B16C-F68C6217B9F8}" srcOrd="0" destOrd="0" presId="urn:microsoft.com/office/officeart/2005/8/layout/vList5"/>
    <dgm:cxn modelId="{49EE626E-B8BA-46BB-8F12-76D9A2BBC88E}" type="presParOf" srcId="{6C6B5FDE-042A-418F-B5E1-A9FB9B3EBABF}" destId="{795E8BB7-BA27-4FCF-AD5F-DDE996664690}" srcOrd="1" destOrd="0" presId="urn:microsoft.com/office/officeart/2005/8/layout/vList5"/>
    <dgm:cxn modelId="{7E135C79-0023-4501-B3AC-AF32F95AD4A4}" type="presParOf" srcId="{F96DDE04-1E67-4652-812F-30F104E65EF9}" destId="{DDAA2E0E-79A8-4A2C-9068-32F50B315112}" srcOrd="1" destOrd="0" presId="urn:microsoft.com/office/officeart/2005/8/layout/vList5"/>
    <dgm:cxn modelId="{A5CCD350-8B79-45A9-B2E3-C4BC4654EFF0}" type="presParOf" srcId="{F96DDE04-1E67-4652-812F-30F104E65EF9}" destId="{660A6EDC-AFD3-4CB9-8BE6-E53C86004465}" srcOrd="2" destOrd="0" presId="urn:microsoft.com/office/officeart/2005/8/layout/vList5"/>
    <dgm:cxn modelId="{684F14EA-F6C5-4AB3-997E-3148FE1F72D1}" type="presParOf" srcId="{660A6EDC-AFD3-4CB9-8BE6-E53C86004465}" destId="{51708E7E-D77B-4C08-A0B4-9C92359C1BAC}" srcOrd="0" destOrd="0" presId="urn:microsoft.com/office/officeart/2005/8/layout/vList5"/>
    <dgm:cxn modelId="{2BFE7671-A79A-455E-9995-FD3AEF1387CC}" type="presParOf" srcId="{660A6EDC-AFD3-4CB9-8BE6-E53C86004465}" destId="{A3EE1D45-8158-432B-B802-B7912DAD94B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E18B5-8778-4EEE-911D-3AB0AD4A6460}">
      <dsp:nvSpPr>
        <dsp:cNvPr id="0" name=""/>
        <dsp:cNvSpPr/>
      </dsp:nvSpPr>
      <dsp:spPr>
        <a:xfrm>
          <a:off x="292536" y="0"/>
          <a:ext cx="3315414" cy="4421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2C95B-9E61-4A65-BAE4-35170C4CDCED}">
      <dsp:nvSpPr>
        <dsp:cNvPr id="0" name=""/>
        <dsp:cNvSpPr/>
      </dsp:nvSpPr>
      <dsp:spPr>
        <a:xfrm>
          <a:off x="4189" y="1326356"/>
          <a:ext cx="1255469" cy="1768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User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needs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information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4189" y="1326356"/>
        <a:ext cx="1255469" cy="1768475"/>
      </dsp:txXfrm>
    </dsp:sp>
    <dsp:sp modelId="{FAC2BBE5-C800-4589-8EC9-D68B92CD802E}">
      <dsp:nvSpPr>
        <dsp:cNvPr id="0" name=""/>
        <dsp:cNvSpPr/>
      </dsp:nvSpPr>
      <dsp:spPr>
        <a:xfrm>
          <a:off x="1322509" y="1326356"/>
          <a:ext cx="1255469" cy="1768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Machine </a:t>
          </a:r>
          <a:r>
            <a:rPr lang="es-ES" sz="1400" kern="1200" dirty="0" err="1" smtClean="0"/>
            <a:t>searches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1322509" y="1326356"/>
        <a:ext cx="1255469" cy="1768475"/>
      </dsp:txXfrm>
    </dsp:sp>
    <dsp:sp modelId="{F1D4328C-862C-403C-B7B4-33CBF7375DD5}">
      <dsp:nvSpPr>
        <dsp:cNvPr id="0" name=""/>
        <dsp:cNvSpPr/>
      </dsp:nvSpPr>
      <dsp:spPr>
        <a:xfrm>
          <a:off x="2640828" y="1326356"/>
          <a:ext cx="1255469" cy="1768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User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happy</a:t>
          </a:r>
          <a:r>
            <a:rPr lang="es-ES" sz="1400" kern="1200" dirty="0" smtClean="0"/>
            <a:t> (</a:t>
          </a:r>
          <a:r>
            <a:rPr lang="es-ES" sz="1400" kern="1200" dirty="0" err="1" smtClean="0"/>
            <a:t>or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not</a:t>
          </a:r>
          <a:r>
            <a:rPr lang="es-ES" sz="1400" kern="1200" dirty="0" smtClean="0"/>
            <a:t>).</a:t>
          </a:r>
          <a:endParaRPr lang="es-ES" sz="1400" kern="1200" dirty="0"/>
        </a:p>
      </dsp:txBody>
      <dsp:txXfrm>
        <a:off x="2640828" y="1326356"/>
        <a:ext cx="1255469" cy="1768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FC22F-9CCE-4E25-A450-B40269D2C29F}">
      <dsp:nvSpPr>
        <dsp:cNvPr id="0" name=""/>
        <dsp:cNvSpPr/>
      </dsp:nvSpPr>
      <dsp:spPr>
        <a:xfrm>
          <a:off x="0" y="76589"/>
          <a:ext cx="8503919" cy="1044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Can’t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be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reset</a:t>
          </a:r>
          <a:endParaRPr lang="es-ES" sz="2800" kern="1200" dirty="0"/>
        </a:p>
      </dsp:txBody>
      <dsp:txXfrm>
        <a:off x="0" y="76589"/>
        <a:ext cx="8503919" cy="1044225"/>
      </dsp:txXfrm>
    </dsp:sp>
    <dsp:sp modelId="{D4FE1723-D648-4987-BC74-18214040EC0E}">
      <dsp:nvSpPr>
        <dsp:cNvPr id="0" name=""/>
        <dsp:cNvSpPr/>
      </dsp:nvSpPr>
      <dsp:spPr>
        <a:xfrm>
          <a:off x="0" y="1201455"/>
          <a:ext cx="8503919" cy="1044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Differences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between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systems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dissapear</a:t>
          </a:r>
          <a:endParaRPr lang="es-ES" sz="2800" kern="1200" dirty="0"/>
        </a:p>
      </dsp:txBody>
      <dsp:txXfrm>
        <a:off x="0" y="1201455"/>
        <a:ext cx="8503919" cy="1044225"/>
      </dsp:txXfrm>
    </dsp:sp>
    <dsp:sp modelId="{8CAB3D29-78FF-408E-93C2-0741CCA267D7}">
      <dsp:nvSpPr>
        <dsp:cNvPr id="0" name=""/>
        <dsp:cNvSpPr/>
      </dsp:nvSpPr>
      <dsp:spPr>
        <a:xfrm>
          <a:off x="0" y="2326320"/>
          <a:ext cx="8503919" cy="1044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Differences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between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interactive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systems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too</a:t>
          </a:r>
          <a:r>
            <a:rPr lang="es-ES" sz="2800" kern="1200" dirty="0" smtClean="0"/>
            <a:t>!</a:t>
          </a:r>
          <a:endParaRPr lang="es-ES" sz="2800" kern="1200" dirty="0"/>
        </a:p>
      </dsp:txBody>
      <dsp:txXfrm>
        <a:off x="0" y="2326320"/>
        <a:ext cx="8503919" cy="1044225"/>
      </dsp:txXfrm>
    </dsp:sp>
    <dsp:sp modelId="{89F6250E-FEE9-4BA8-A5F0-85345C6FB279}">
      <dsp:nvSpPr>
        <dsp:cNvPr id="0" name=""/>
        <dsp:cNvSpPr/>
      </dsp:nvSpPr>
      <dsp:spPr>
        <a:xfrm>
          <a:off x="0" y="3451184"/>
          <a:ext cx="8503919" cy="1044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Who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needs</a:t>
          </a:r>
          <a:r>
            <a:rPr lang="es-ES" sz="2800" kern="1200" dirty="0" smtClean="0"/>
            <a:t> QA </a:t>
          </a:r>
          <a:r>
            <a:rPr lang="es-ES" sz="2800" kern="1200" dirty="0" err="1" smtClean="0"/>
            <a:t>systems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having</a:t>
          </a:r>
          <a:r>
            <a:rPr lang="es-ES" sz="2800" kern="1200" dirty="0" smtClean="0"/>
            <a:t> a </a:t>
          </a:r>
          <a:r>
            <a:rPr lang="es-ES" sz="2800" kern="1200" dirty="0" err="1" smtClean="0"/>
            <a:t>search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engine</a:t>
          </a:r>
          <a:r>
            <a:rPr lang="es-ES" sz="2800" kern="1200" dirty="0" smtClean="0"/>
            <a:t> and a </a:t>
          </a:r>
          <a:r>
            <a:rPr lang="es-ES" sz="2800" kern="1200" dirty="0" err="1" smtClean="0"/>
            <a:t>user</a:t>
          </a:r>
          <a:r>
            <a:rPr lang="es-ES" sz="2800" kern="1200" dirty="0" smtClean="0"/>
            <a:t>?</a:t>
          </a:r>
          <a:endParaRPr lang="es-ES" sz="2800" kern="1200" dirty="0"/>
        </a:p>
      </dsp:txBody>
      <dsp:txXfrm>
        <a:off x="0" y="3451184"/>
        <a:ext cx="8503919" cy="10442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F3B6A-65C1-45AC-A59B-906DF7DDDFE9}">
      <dsp:nvSpPr>
        <dsp:cNvPr id="0" name=""/>
        <dsp:cNvSpPr/>
      </dsp:nvSpPr>
      <dsp:spPr>
        <a:xfrm rot="5400000">
          <a:off x="5193306" y="-1982322"/>
          <a:ext cx="117871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How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users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deal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with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native</a:t>
          </a:r>
          <a:r>
            <a:rPr lang="es-ES" sz="1800" kern="1200" dirty="0" smtClean="0"/>
            <a:t>/</a:t>
          </a:r>
          <a:r>
            <a:rPr lang="es-ES" sz="1800" kern="1200" dirty="0" err="1" smtClean="0"/>
            <a:t>passive</a:t>
          </a:r>
          <a:r>
            <a:rPr lang="es-ES" sz="1800" kern="1200" dirty="0" smtClean="0"/>
            <a:t>/</a:t>
          </a:r>
          <a:r>
            <a:rPr lang="es-ES" sz="1800" kern="1200" dirty="0" err="1" smtClean="0"/>
            <a:t>unknown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languages</a:t>
          </a:r>
          <a:r>
            <a:rPr lang="es-ES" sz="1800" kern="1200" dirty="0" smtClean="0"/>
            <a:t>?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Do </a:t>
          </a:r>
          <a:r>
            <a:rPr lang="es-ES" sz="1800" kern="1200" dirty="0" err="1" smtClean="0"/>
            <a:t>they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actually</a:t>
          </a:r>
          <a:r>
            <a:rPr lang="es-ES" sz="1800" kern="1200" dirty="0" smtClean="0"/>
            <a:t> use CLIR </a:t>
          </a:r>
          <a:r>
            <a:rPr lang="es-ES" sz="1800" kern="1200" dirty="0" err="1" smtClean="0"/>
            <a:t>facilities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when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available</a:t>
          </a:r>
          <a:r>
            <a:rPr lang="es-ES" sz="1800" kern="1200" dirty="0" smtClean="0"/>
            <a:t>?</a:t>
          </a:r>
          <a:endParaRPr lang="es-ES" sz="1800" kern="1200" dirty="0"/>
        </a:p>
      </dsp:txBody>
      <dsp:txXfrm rot="5400000">
        <a:off x="5193306" y="-1982322"/>
        <a:ext cx="1178718" cy="5442508"/>
      </dsp:txXfrm>
    </dsp:sp>
    <dsp:sp modelId="{18C060AB-20FC-4597-9422-7E461D59FCA2}">
      <dsp:nvSpPr>
        <dsp:cNvPr id="0" name=""/>
        <dsp:cNvSpPr/>
      </dsp:nvSpPr>
      <dsp:spPr>
        <a:xfrm>
          <a:off x="0" y="2232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err="1" smtClean="0"/>
            <a:t>user’s</a:t>
          </a:r>
          <a:r>
            <a:rPr lang="es-ES" sz="3000" b="1" kern="1200" dirty="0" smtClean="0"/>
            <a:t> </a:t>
          </a:r>
          <a:r>
            <a:rPr lang="es-ES" sz="3000" b="1" kern="1200" dirty="0" err="1" smtClean="0"/>
            <a:t>behaviour</a:t>
          </a:r>
          <a:endParaRPr lang="es-ES" sz="3000" b="1" kern="1200" dirty="0"/>
        </a:p>
      </dsp:txBody>
      <dsp:txXfrm>
        <a:off x="0" y="2232"/>
        <a:ext cx="3061411" cy="1473398"/>
      </dsp:txXfrm>
    </dsp:sp>
    <dsp:sp modelId="{82848501-B4A2-4767-9AD9-A8C4F55AF185}">
      <dsp:nvSpPr>
        <dsp:cNvPr id="0" name=""/>
        <dsp:cNvSpPr/>
      </dsp:nvSpPr>
      <dsp:spPr>
        <a:xfrm rot="5400000">
          <a:off x="5193306" y="-435254"/>
          <a:ext cx="117871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Satisfaction</a:t>
          </a:r>
          <a:r>
            <a:rPr lang="es-ES" sz="1800" kern="1200" dirty="0" smtClean="0"/>
            <a:t> (</a:t>
          </a:r>
          <a:r>
            <a:rPr lang="es-ES" sz="1800" kern="1200" dirty="0" err="1" smtClean="0"/>
            <a:t>all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tasks</a:t>
          </a:r>
          <a:r>
            <a:rPr lang="es-ES" sz="1800" kern="1200" dirty="0" smtClean="0"/>
            <a:t>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Completeness</a:t>
          </a:r>
          <a:r>
            <a:rPr lang="es-ES" sz="1800" kern="1200" dirty="0" smtClean="0"/>
            <a:t> (</a:t>
          </a:r>
          <a:r>
            <a:rPr lang="es-ES" sz="1800" kern="1200" dirty="0" err="1" smtClean="0"/>
            <a:t>creative,ad</a:t>
          </a:r>
          <a:r>
            <a:rPr lang="es-ES" sz="1800" kern="1200" dirty="0" smtClean="0"/>
            <a:t>-hoc)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Quality</a:t>
          </a:r>
          <a:r>
            <a:rPr lang="es-ES" sz="1800" kern="1200" dirty="0" smtClean="0"/>
            <a:t> (</a:t>
          </a:r>
          <a:r>
            <a:rPr lang="es-ES" sz="1800" kern="1200" dirty="0" err="1" smtClean="0"/>
            <a:t>creative</a:t>
          </a:r>
          <a:r>
            <a:rPr lang="es-ES" sz="1800" kern="1200" dirty="0" smtClean="0"/>
            <a:t>)</a:t>
          </a:r>
          <a:endParaRPr lang="es-ES" sz="1800" kern="1200" dirty="0"/>
        </a:p>
      </dsp:txBody>
      <dsp:txXfrm rot="5400000">
        <a:off x="5193306" y="-435254"/>
        <a:ext cx="1178718" cy="5442508"/>
      </dsp:txXfrm>
    </dsp:sp>
    <dsp:sp modelId="{A16B4EE9-B263-4DF0-A489-77E37F876672}">
      <dsp:nvSpPr>
        <dsp:cNvPr id="0" name=""/>
        <dsp:cNvSpPr/>
      </dsp:nvSpPr>
      <dsp:spPr>
        <a:xfrm>
          <a:off x="0" y="1549300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err="1" smtClean="0"/>
            <a:t>user’s</a:t>
          </a:r>
          <a:r>
            <a:rPr lang="es-ES" sz="3000" b="1" kern="1200" dirty="0" smtClean="0"/>
            <a:t> </a:t>
          </a:r>
          <a:r>
            <a:rPr lang="es-ES" sz="3000" b="1" kern="1200" dirty="0" err="1" smtClean="0"/>
            <a:t>perceptions</a:t>
          </a:r>
          <a:endParaRPr lang="es-ES" sz="3000" b="1" kern="1200" dirty="0"/>
        </a:p>
      </dsp:txBody>
      <dsp:txXfrm>
        <a:off x="0" y="1549300"/>
        <a:ext cx="3061411" cy="1473398"/>
      </dsp:txXfrm>
    </dsp:sp>
    <dsp:sp modelId="{351D0F8E-5E60-4F8D-AADB-7E9C1507BD2C}">
      <dsp:nvSpPr>
        <dsp:cNvPr id="0" name=""/>
        <dsp:cNvSpPr/>
      </dsp:nvSpPr>
      <dsp:spPr>
        <a:xfrm rot="5400000">
          <a:off x="5193306" y="1111813"/>
          <a:ext cx="117871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How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many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facets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were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retrieved</a:t>
          </a:r>
          <a:r>
            <a:rPr lang="es-ES" sz="1800" kern="1200" dirty="0" smtClean="0"/>
            <a:t> (</a:t>
          </a:r>
          <a:r>
            <a:rPr lang="es-ES" sz="1800" kern="1200" dirty="0" err="1" smtClean="0"/>
            <a:t>creative</a:t>
          </a:r>
          <a:r>
            <a:rPr lang="es-ES" sz="1800" kern="1200" dirty="0" smtClean="0"/>
            <a:t>, ad-hoc)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Was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image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found</a:t>
          </a:r>
          <a:r>
            <a:rPr lang="es-ES" sz="1800" kern="1200" dirty="0" smtClean="0"/>
            <a:t>? (visual)</a:t>
          </a:r>
          <a:endParaRPr lang="es-ES" sz="1800" kern="1200" dirty="0"/>
        </a:p>
      </dsp:txBody>
      <dsp:txXfrm rot="5400000">
        <a:off x="5193306" y="1111813"/>
        <a:ext cx="1178718" cy="5442508"/>
      </dsp:txXfrm>
    </dsp:sp>
    <dsp:sp modelId="{5519476D-4CC1-413C-A26B-D0E715D50A67}">
      <dsp:nvSpPr>
        <dsp:cNvPr id="0" name=""/>
        <dsp:cNvSpPr/>
      </dsp:nvSpPr>
      <dsp:spPr>
        <a:xfrm>
          <a:off x="0" y="3096369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err="1" smtClean="0"/>
            <a:t>search</a:t>
          </a:r>
          <a:r>
            <a:rPr lang="es-ES" sz="3000" b="1" kern="1200" dirty="0" smtClean="0"/>
            <a:t> </a:t>
          </a:r>
          <a:r>
            <a:rPr lang="es-ES" sz="3000" b="1" kern="1200" dirty="0" err="1" smtClean="0"/>
            <a:t>effectiveness</a:t>
          </a:r>
          <a:endParaRPr lang="es-ES" sz="3000" b="1" kern="1200" dirty="0"/>
        </a:p>
      </dsp:txBody>
      <dsp:txXfrm>
        <a:off x="0" y="3096369"/>
        <a:ext cx="3061411" cy="14733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FFEEA-87D1-4CC5-B8B4-0F169B0152DE}">
      <dsp:nvSpPr>
        <dsp:cNvPr id="0" name=""/>
        <dsp:cNvSpPr/>
      </dsp:nvSpPr>
      <dsp:spPr>
        <a:xfrm>
          <a:off x="2491" y="146267"/>
          <a:ext cx="4999374" cy="1999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/>
            <a:t>Produce reusable </a:t>
          </a:r>
          <a:r>
            <a:rPr lang="es-ES" sz="4900" kern="1200" dirty="0" err="1" smtClean="0"/>
            <a:t>dataset</a:t>
          </a:r>
          <a:r>
            <a:rPr lang="es-ES" sz="4900" kern="1200" dirty="0" smtClean="0"/>
            <a:t> </a:t>
          </a:r>
          <a:endParaRPr lang="es-ES" sz="4900" kern="1200" dirty="0"/>
        </a:p>
      </dsp:txBody>
      <dsp:txXfrm>
        <a:off x="2491" y="146267"/>
        <a:ext cx="4999374" cy="1999749"/>
      </dsp:txXfrm>
    </dsp:sp>
    <dsp:sp modelId="{A395FCDE-A642-4DEC-A90F-F55060076DD1}">
      <dsp:nvSpPr>
        <dsp:cNvPr id="0" name=""/>
        <dsp:cNvSpPr/>
      </dsp:nvSpPr>
      <dsp:spPr>
        <a:xfrm>
          <a:off x="4351947" y="316246"/>
          <a:ext cx="4149481" cy="1659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/>
            <a:t>search</a:t>
          </a:r>
          <a:r>
            <a:rPr lang="es-ES" sz="3600" b="1" kern="1200" dirty="0" smtClean="0"/>
            <a:t> log </a:t>
          </a:r>
          <a:r>
            <a:rPr lang="es-ES" sz="3600" b="1" kern="1200" dirty="0" err="1" smtClean="0"/>
            <a:t>analysis</a:t>
          </a:r>
          <a:r>
            <a:rPr lang="es-ES" sz="3600" kern="1200" dirty="0" smtClean="0"/>
            <a:t> </a:t>
          </a:r>
          <a:r>
            <a:rPr lang="es-ES" sz="3600" kern="1200" dirty="0" err="1" smtClean="0"/>
            <a:t>task</a:t>
          </a:r>
          <a:r>
            <a:rPr lang="es-ES" sz="3600" kern="1200" dirty="0" smtClean="0"/>
            <a:t>.</a:t>
          </a:r>
          <a:endParaRPr lang="es-ES" sz="3600" kern="1200" dirty="0"/>
        </a:p>
      </dsp:txBody>
      <dsp:txXfrm>
        <a:off x="4351947" y="316246"/>
        <a:ext cx="4149481" cy="1659792"/>
      </dsp:txXfrm>
    </dsp:sp>
    <dsp:sp modelId="{62E5549F-704A-4AE9-AAC4-7132C27D103A}">
      <dsp:nvSpPr>
        <dsp:cNvPr id="0" name=""/>
        <dsp:cNvSpPr/>
      </dsp:nvSpPr>
      <dsp:spPr>
        <a:xfrm>
          <a:off x="2491" y="2425982"/>
          <a:ext cx="4999374" cy="1999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err="1" smtClean="0"/>
            <a:t>Much</a:t>
          </a:r>
          <a:r>
            <a:rPr lang="es-ES" sz="4900" kern="1200" dirty="0" smtClean="0"/>
            <a:t> </a:t>
          </a:r>
          <a:r>
            <a:rPr lang="es-ES" sz="4900" kern="1200" dirty="0" err="1" smtClean="0"/>
            <a:t>larger</a:t>
          </a:r>
          <a:r>
            <a:rPr lang="es-ES" sz="4900" kern="1200" dirty="0" smtClean="0"/>
            <a:t> set of </a:t>
          </a:r>
          <a:r>
            <a:rPr lang="es-ES" sz="4900" kern="1200" dirty="0" err="1" smtClean="0"/>
            <a:t>users</a:t>
          </a:r>
          <a:r>
            <a:rPr lang="es-ES" sz="4900" kern="1200" dirty="0" smtClean="0"/>
            <a:t> </a:t>
          </a:r>
          <a:endParaRPr lang="es-ES" sz="4900" kern="1200" dirty="0"/>
        </a:p>
      </dsp:txBody>
      <dsp:txXfrm>
        <a:off x="2491" y="2425982"/>
        <a:ext cx="4999374" cy="1999749"/>
      </dsp:txXfrm>
    </dsp:sp>
    <dsp:sp modelId="{A6BBF3CD-45DA-4D3A-9EE3-AC195636C299}">
      <dsp:nvSpPr>
        <dsp:cNvPr id="0" name=""/>
        <dsp:cNvSpPr/>
      </dsp:nvSpPr>
      <dsp:spPr>
        <a:xfrm>
          <a:off x="4351947" y="2595961"/>
          <a:ext cx="4149481" cy="1659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online </a:t>
          </a:r>
          <a:r>
            <a:rPr lang="es-ES" sz="3600" b="1" kern="1200" dirty="0" err="1" smtClean="0"/>
            <a:t>game</a:t>
          </a:r>
          <a:endParaRPr lang="es-ES" sz="3600" kern="1200" dirty="0"/>
        </a:p>
      </dsp:txBody>
      <dsp:txXfrm>
        <a:off x="4351947" y="2595961"/>
        <a:ext cx="4149481" cy="16597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73B92-A7C5-46B2-ABBB-9A881562AB8C}">
      <dsp:nvSpPr>
        <dsp:cNvPr id="0" name=""/>
        <dsp:cNvSpPr/>
      </dsp:nvSpPr>
      <dsp:spPr>
        <a:xfrm>
          <a:off x="0" y="385029"/>
          <a:ext cx="791845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Online </a:t>
          </a:r>
          <a:r>
            <a:rPr lang="es-ES" sz="2200" kern="1200" dirty="0" err="1" smtClean="0"/>
            <a:t>game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see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this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image</a:t>
          </a:r>
          <a:r>
            <a:rPr lang="es-ES" sz="2200" kern="1200" dirty="0" smtClean="0"/>
            <a:t>? </a:t>
          </a:r>
          <a:r>
            <a:rPr lang="es-ES" sz="2200" kern="1200" dirty="0" err="1" smtClean="0"/>
            <a:t>Find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it!</a:t>
          </a:r>
          <a:r>
            <a:rPr lang="es-ES" sz="2200" kern="1200" dirty="0" smtClean="0"/>
            <a:t> (in </a:t>
          </a:r>
          <a:r>
            <a:rPr lang="es-ES" sz="2200" kern="1200" dirty="0" err="1" smtClean="0"/>
            <a:t>any</a:t>
          </a:r>
          <a:r>
            <a:rPr lang="es-ES" sz="2200" kern="1200" dirty="0" smtClean="0"/>
            <a:t> of </a:t>
          </a:r>
          <a:r>
            <a:rPr lang="es-ES" sz="2200" kern="1200" dirty="0" err="1" smtClean="0"/>
            <a:t>six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languages</a:t>
          </a:r>
          <a:r>
            <a:rPr lang="es-ES" sz="2200" kern="1200" dirty="0" smtClean="0"/>
            <a:t>) </a:t>
          </a:r>
          <a:endParaRPr lang="es-ES" sz="2200" kern="1200" dirty="0"/>
        </a:p>
      </dsp:txBody>
      <dsp:txXfrm>
        <a:off x="0" y="385029"/>
        <a:ext cx="7918450" cy="514800"/>
      </dsp:txXfrm>
    </dsp:sp>
    <dsp:sp modelId="{4AE74D13-7DB2-477A-9529-DF1F34032EAB}">
      <dsp:nvSpPr>
        <dsp:cNvPr id="0" name=""/>
        <dsp:cNvSpPr/>
      </dsp:nvSpPr>
      <dsp:spPr>
        <a:xfrm>
          <a:off x="0" y="963189"/>
          <a:ext cx="791845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Game</a:t>
          </a:r>
          <a:r>
            <a:rPr lang="es-ES" sz="2200" kern="1200" dirty="0" smtClean="0"/>
            <a:t> interface </a:t>
          </a:r>
          <a:r>
            <a:rPr lang="es-ES" sz="2200" kern="1200" dirty="0" err="1" smtClean="0"/>
            <a:t>features</a:t>
          </a:r>
          <a:r>
            <a:rPr lang="es-ES" sz="2200" kern="1200" dirty="0" smtClean="0"/>
            <a:t> ML </a:t>
          </a:r>
          <a:r>
            <a:rPr lang="es-ES" sz="2200" kern="1200" dirty="0" err="1" smtClean="0"/>
            <a:t>search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assistance</a:t>
          </a:r>
          <a:endParaRPr lang="es-ES" sz="2200" kern="1200" dirty="0"/>
        </a:p>
      </dsp:txBody>
      <dsp:txXfrm>
        <a:off x="0" y="963189"/>
        <a:ext cx="7918450" cy="514800"/>
      </dsp:txXfrm>
    </dsp:sp>
    <dsp:sp modelId="{A41D4214-CF13-41C0-971D-FF2431B4E8D2}">
      <dsp:nvSpPr>
        <dsp:cNvPr id="0" name=""/>
        <dsp:cNvSpPr/>
      </dsp:nvSpPr>
      <dsp:spPr>
        <a:xfrm>
          <a:off x="0" y="1541349"/>
          <a:ext cx="791845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Users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register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with</a:t>
          </a:r>
          <a:r>
            <a:rPr lang="es-ES" sz="2200" kern="1200" dirty="0" smtClean="0"/>
            <a:t> a </a:t>
          </a:r>
          <a:r>
            <a:rPr lang="es-ES" sz="2200" kern="1200" dirty="0" err="1" smtClean="0"/>
            <a:t>language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profile</a:t>
          </a:r>
          <a:endParaRPr lang="es-ES" sz="2200" kern="1200" dirty="0"/>
        </a:p>
      </dsp:txBody>
      <dsp:txXfrm>
        <a:off x="0" y="1541349"/>
        <a:ext cx="7918450" cy="514800"/>
      </dsp:txXfrm>
    </dsp:sp>
    <dsp:sp modelId="{F2064F75-3A65-420E-B09C-3F6A121F7189}">
      <dsp:nvSpPr>
        <dsp:cNvPr id="0" name=""/>
        <dsp:cNvSpPr/>
      </dsp:nvSpPr>
      <dsp:spPr>
        <a:xfrm>
          <a:off x="0" y="2119509"/>
          <a:ext cx="791845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Dataset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rich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search</a:t>
          </a:r>
          <a:r>
            <a:rPr lang="es-ES" sz="2200" kern="1200" dirty="0" smtClean="0"/>
            <a:t> log</a:t>
          </a:r>
          <a:endParaRPr lang="es-ES" sz="2200" kern="1200" dirty="0"/>
        </a:p>
      </dsp:txBody>
      <dsp:txXfrm>
        <a:off x="0" y="2119509"/>
        <a:ext cx="7918450" cy="514800"/>
      </dsp:txXfrm>
    </dsp:sp>
    <dsp:sp modelId="{ABD2A3DC-0AE4-4C26-B1EF-D1DF00F1C78B}">
      <dsp:nvSpPr>
        <dsp:cNvPr id="0" name=""/>
        <dsp:cNvSpPr/>
      </dsp:nvSpPr>
      <dsp:spPr>
        <a:xfrm>
          <a:off x="0" y="2634310"/>
          <a:ext cx="791845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1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err="1" smtClean="0"/>
            <a:t>All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search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interactions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err="1" smtClean="0"/>
            <a:t>Explicit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success</a:t>
          </a:r>
          <a:r>
            <a:rPr lang="es-ES" sz="1700" kern="1200" dirty="0" smtClean="0"/>
            <a:t>/</a:t>
          </a:r>
          <a:r>
            <a:rPr lang="es-ES" sz="1700" kern="1200" dirty="0" err="1" smtClean="0"/>
            <a:t>failure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Post-</a:t>
          </a:r>
          <a:r>
            <a:rPr lang="es-ES" sz="1700" kern="1200" dirty="0" err="1" smtClean="0"/>
            <a:t>search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questionnaires</a:t>
          </a:r>
          <a:endParaRPr lang="es-ES" sz="1700" kern="1200" dirty="0"/>
        </a:p>
      </dsp:txBody>
      <dsp:txXfrm>
        <a:off x="0" y="2634310"/>
        <a:ext cx="7918450" cy="819720"/>
      </dsp:txXfrm>
    </dsp:sp>
    <dsp:sp modelId="{AB28DCC6-5A4F-4384-9FED-73DED21E9DBC}">
      <dsp:nvSpPr>
        <dsp:cNvPr id="0" name=""/>
        <dsp:cNvSpPr/>
      </dsp:nvSpPr>
      <dsp:spPr>
        <a:xfrm>
          <a:off x="0" y="3454030"/>
          <a:ext cx="791845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Queries</a:t>
          </a:r>
          <a:endParaRPr lang="es-ES" sz="2200" kern="1200" dirty="0"/>
        </a:p>
      </dsp:txBody>
      <dsp:txXfrm>
        <a:off x="0" y="3454030"/>
        <a:ext cx="7918450" cy="514800"/>
      </dsp:txXfrm>
    </dsp:sp>
    <dsp:sp modelId="{1AF17702-221C-4D49-96C8-58F22F47672B}">
      <dsp:nvSpPr>
        <dsp:cNvPr id="0" name=""/>
        <dsp:cNvSpPr/>
      </dsp:nvSpPr>
      <dsp:spPr>
        <a:xfrm>
          <a:off x="0" y="3968830"/>
          <a:ext cx="7918450" cy="55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11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err="1" smtClean="0"/>
            <a:t>Easy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to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find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with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the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appropriate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tags</a:t>
          </a:r>
          <a:r>
            <a:rPr lang="es-ES" sz="1700" kern="1200" dirty="0" smtClean="0"/>
            <a:t> (</a:t>
          </a:r>
          <a:r>
            <a:rPr lang="es-ES" sz="1700" kern="1200" dirty="0" smtClean="0">
              <a:sym typeface="Wingdings"/>
            </a:rPr>
            <a:t>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typically</a:t>
          </a:r>
          <a:r>
            <a:rPr lang="es-ES" sz="1700" kern="1200" dirty="0" smtClean="0"/>
            <a:t> 3 </a:t>
          </a:r>
          <a:r>
            <a:rPr lang="es-ES" sz="1700" kern="1200" dirty="0" err="1" smtClean="0"/>
            <a:t>tags</a:t>
          </a:r>
          <a:r>
            <a:rPr lang="es-ES" sz="1700" kern="1200" dirty="0" smtClean="0"/>
            <a:t>)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err="1" smtClean="0"/>
            <a:t>Hint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mechanism</a:t>
          </a:r>
          <a:r>
            <a:rPr lang="es-ES" sz="1700" kern="1200" dirty="0" smtClean="0"/>
            <a:t> (</a:t>
          </a:r>
          <a:r>
            <a:rPr lang="es-ES" sz="1700" kern="1200" dirty="0" err="1" smtClean="0"/>
            <a:t>first</a:t>
          </a:r>
          <a:r>
            <a:rPr lang="es-ES" sz="1700" kern="1200" dirty="0" smtClean="0"/>
            <a:t> target </a:t>
          </a:r>
          <a:r>
            <a:rPr lang="es-ES" sz="1700" kern="1200" dirty="0" err="1" smtClean="0"/>
            <a:t>language</a:t>
          </a:r>
          <a:r>
            <a:rPr lang="es-ES" sz="1700" kern="1200" dirty="0" smtClean="0"/>
            <a:t>, </a:t>
          </a:r>
          <a:r>
            <a:rPr lang="es-ES" sz="1700" kern="1200" dirty="0" err="1" smtClean="0"/>
            <a:t>then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tags</a:t>
          </a:r>
          <a:r>
            <a:rPr lang="es-ES" sz="1700" kern="1200" dirty="0" smtClean="0"/>
            <a:t>)</a:t>
          </a:r>
          <a:endParaRPr lang="es-ES" sz="1700" kern="1200" dirty="0"/>
        </a:p>
      </dsp:txBody>
      <dsp:txXfrm>
        <a:off x="0" y="3968830"/>
        <a:ext cx="7918450" cy="5578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0B6D0-801E-40E0-8285-B6D4BC5ACC51}">
      <dsp:nvSpPr>
        <dsp:cNvPr id="0" name=""/>
        <dsp:cNvSpPr/>
      </dsp:nvSpPr>
      <dsp:spPr>
        <a:xfrm rot="5400000">
          <a:off x="5342432" y="-2168674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Goal: correlation between lexical ambiguity in queries and search success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Methodology: analysis of full search log</a:t>
          </a:r>
          <a:endParaRPr lang="es-ES" sz="1700" kern="1200" dirty="0"/>
        </a:p>
      </dsp:txBody>
      <dsp:txXfrm rot="5400000">
        <a:off x="5342432" y="-2168674"/>
        <a:ext cx="880467" cy="5442508"/>
      </dsp:txXfrm>
    </dsp:sp>
    <dsp:sp modelId="{60880238-F2EC-41F1-A852-BAC393CC0D79}">
      <dsp:nvSpPr>
        <dsp:cNvPr id="0" name=""/>
        <dsp:cNvSpPr/>
      </dsp:nvSpPr>
      <dsp:spPr>
        <a:xfrm>
          <a:off x="0" y="2288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University of Alicante: </a:t>
          </a:r>
          <a:endParaRPr lang="es-ES" sz="3300" kern="1200" dirty="0"/>
        </a:p>
      </dsp:txBody>
      <dsp:txXfrm>
        <a:off x="0" y="2288"/>
        <a:ext cx="3061411" cy="1100583"/>
      </dsp:txXfrm>
    </dsp:sp>
    <dsp:sp modelId="{2B1F45FF-618F-404C-B615-934565F339BC}">
      <dsp:nvSpPr>
        <dsp:cNvPr id="0" name=""/>
        <dsp:cNvSpPr/>
      </dsp:nvSpPr>
      <dsp:spPr>
        <a:xfrm rot="5400000">
          <a:off x="5342432" y="-1013060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Goal: correlations between several search parameters and search success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Methodology: own set of users, search log analysis</a:t>
          </a:r>
          <a:endParaRPr lang="es-ES" sz="1700" kern="1200" dirty="0"/>
        </a:p>
      </dsp:txBody>
      <dsp:txXfrm rot="5400000">
        <a:off x="5342432" y="-1013060"/>
        <a:ext cx="880467" cy="5442508"/>
      </dsp:txXfrm>
    </dsp:sp>
    <dsp:sp modelId="{79F4947F-44E4-4ACC-868F-A1FDC00C09B9}">
      <dsp:nvSpPr>
        <dsp:cNvPr id="0" name=""/>
        <dsp:cNvSpPr/>
      </dsp:nvSpPr>
      <dsp:spPr>
        <a:xfrm>
          <a:off x="0" y="1157901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UAIC:</a:t>
          </a:r>
          <a:endParaRPr lang="es-ES" sz="3300" kern="1200" dirty="0"/>
        </a:p>
      </dsp:txBody>
      <dsp:txXfrm>
        <a:off x="0" y="1157901"/>
        <a:ext cx="3061411" cy="1100583"/>
      </dsp:txXfrm>
    </dsp:sp>
    <dsp:sp modelId="{91B4BC85-6562-4FDD-BE98-4F9AEBB6B514}">
      <dsp:nvSpPr>
        <dsp:cNvPr id="0" name=""/>
        <dsp:cNvSpPr/>
      </dsp:nvSpPr>
      <dsp:spPr>
        <a:xfrm rot="5400000">
          <a:off x="5342432" y="142552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Goal: correlation between search strategies and search success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Methodology: analysis of full search log</a:t>
          </a:r>
          <a:endParaRPr lang="en-US" sz="1700" kern="1200" dirty="0"/>
        </a:p>
      </dsp:txBody>
      <dsp:txXfrm rot="5400000">
        <a:off x="5342432" y="142552"/>
        <a:ext cx="880467" cy="5442508"/>
      </dsp:txXfrm>
    </dsp:sp>
    <dsp:sp modelId="{15DD1E79-FD89-40F5-95CF-C490D432C20E}">
      <dsp:nvSpPr>
        <dsp:cNvPr id="0" name=""/>
        <dsp:cNvSpPr/>
      </dsp:nvSpPr>
      <dsp:spPr>
        <a:xfrm>
          <a:off x="0" y="2313514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UNED</a:t>
          </a:r>
          <a:endParaRPr lang="es-ES" sz="3300" kern="1200" dirty="0"/>
        </a:p>
      </dsp:txBody>
      <dsp:txXfrm>
        <a:off x="0" y="2313514"/>
        <a:ext cx="3061411" cy="1100583"/>
      </dsp:txXfrm>
    </dsp:sp>
    <dsp:sp modelId="{EBCB4707-1D62-44C9-8C17-A235DCF36DA0}">
      <dsp:nvSpPr>
        <dsp:cNvPr id="0" name=""/>
        <dsp:cNvSpPr/>
      </dsp:nvSpPr>
      <dsp:spPr>
        <a:xfrm rot="5400000">
          <a:off x="5342432" y="1298165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Goal: study confidence and satisfaction from search logs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Methodology: analysis of full search log</a:t>
          </a:r>
          <a:endParaRPr lang="en-US" sz="1700" kern="1200" dirty="0"/>
        </a:p>
      </dsp:txBody>
      <dsp:txXfrm rot="5400000">
        <a:off x="5342432" y="1298165"/>
        <a:ext cx="880467" cy="5442508"/>
      </dsp:txXfrm>
    </dsp:sp>
    <dsp:sp modelId="{E1FA4279-5F64-4727-8520-92E98EDA53F3}">
      <dsp:nvSpPr>
        <dsp:cNvPr id="0" name=""/>
        <dsp:cNvSpPr/>
      </dsp:nvSpPr>
      <dsp:spPr>
        <a:xfrm>
          <a:off x="0" y="3469127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SICS:</a:t>
          </a:r>
          <a:endParaRPr lang="es-ES" sz="3300" kern="1200" dirty="0"/>
        </a:p>
      </dsp:txBody>
      <dsp:txXfrm>
        <a:off x="0" y="3469127"/>
        <a:ext cx="3061411" cy="11005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E8BB7-BA27-4FCF-AD5F-DDE996664690}">
      <dsp:nvSpPr>
        <dsp:cNvPr id="0" name=""/>
        <dsp:cNvSpPr/>
      </dsp:nvSpPr>
      <dsp:spPr>
        <a:xfrm rot="5400000">
          <a:off x="4890589" y="-1606103"/>
          <a:ext cx="1784151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Goal: focus on users’ trust and confidence to reveal their perceptions of the task.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Methodology: Own set of users, own set of queries, training, observational study, retrospective thinking aloud, questionnaires.</a:t>
          </a:r>
          <a:endParaRPr lang="es-ES" sz="1900" kern="1200" dirty="0"/>
        </a:p>
      </dsp:txBody>
      <dsp:txXfrm rot="5400000">
        <a:off x="4890589" y="-1606103"/>
        <a:ext cx="1784151" cy="5442508"/>
      </dsp:txXfrm>
    </dsp:sp>
    <dsp:sp modelId="{BEA95720-062C-4EAC-B16C-F68C6217B9F8}">
      <dsp:nvSpPr>
        <dsp:cNvPr id="0" name=""/>
        <dsp:cNvSpPr/>
      </dsp:nvSpPr>
      <dsp:spPr>
        <a:xfrm>
          <a:off x="0" y="55"/>
          <a:ext cx="3061411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Manchester Metropolitan University:</a:t>
          </a:r>
          <a:endParaRPr lang="es-ES" sz="3300" kern="1200" dirty="0"/>
        </a:p>
      </dsp:txBody>
      <dsp:txXfrm>
        <a:off x="0" y="55"/>
        <a:ext cx="3061411" cy="2230189"/>
      </dsp:txXfrm>
    </dsp:sp>
    <dsp:sp modelId="{A3EE1D45-8158-432B-B802-B7912DAD94BF}">
      <dsp:nvSpPr>
        <dsp:cNvPr id="0" name=""/>
        <dsp:cNvSpPr/>
      </dsp:nvSpPr>
      <dsp:spPr>
        <a:xfrm rot="5400000">
          <a:off x="4890589" y="735595"/>
          <a:ext cx="1784151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Goal: understanding challenges when searching images that have multilingual annotations. 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Methodology: Own set of users, training, questionnaires, interviews, observational analysis.</a:t>
          </a:r>
          <a:endParaRPr lang="es-ES" sz="1900" kern="1200" dirty="0"/>
        </a:p>
      </dsp:txBody>
      <dsp:txXfrm rot="5400000">
        <a:off x="4890589" y="735595"/>
        <a:ext cx="1784151" cy="5442508"/>
      </dsp:txXfrm>
    </dsp:sp>
    <dsp:sp modelId="{51708E7E-D77B-4C08-A0B4-9C92359C1BAC}">
      <dsp:nvSpPr>
        <dsp:cNvPr id="0" name=""/>
        <dsp:cNvSpPr/>
      </dsp:nvSpPr>
      <dsp:spPr>
        <a:xfrm>
          <a:off x="0" y="2341754"/>
          <a:ext cx="3061411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University of North Texas</a:t>
          </a:r>
          <a:endParaRPr lang="es-ES" sz="3300" kern="1200" dirty="0"/>
        </a:p>
      </dsp:txBody>
      <dsp:txXfrm>
        <a:off x="0" y="2341754"/>
        <a:ext cx="3061411" cy="223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8BB230-705A-42F1-91AE-2677BD0C7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5" tIns="43802" rIns="87605" bIns="43802" anchor="b"/>
          <a:lstStyle/>
          <a:p>
            <a:pPr algn="r" defTabSz="876300"/>
            <a:fld id="{99DBD6B6-95C9-4844-B2B7-5D6CF7824207}" type="slidenum">
              <a:rPr lang="es-ES" sz="1100">
                <a:latin typeface="Arial" charset="0"/>
              </a:rPr>
              <a:pPr algn="r" defTabSz="876300"/>
              <a:t>1</a:t>
            </a:fld>
            <a:endParaRPr lang="es-ES" sz="11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605" tIns="43802" rIns="87605" bIns="43802"/>
          <a:lstStyle/>
          <a:p>
            <a:pPr eaLnBrk="1" hangingPunct="1"/>
            <a:r>
              <a:rPr lang="es-ES" dirty="0" err="1" smtClean="0"/>
              <a:t>Dealing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social </a:t>
            </a:r>
            <a:r>
              <a:rPr lang="es-ES" dirty="0" err="1" smtClean="0"/>
              <a:t>networks</a:t>
            </a:r>
            <a:r>
              <a:rPr lang="es-ES" dirty="0" smtClean="0"/>
              <a:t> and </a:t>
            </a:r>
            <a:r>
              <a:rPr lang="es-ES" dirty="0" err="1" smtClean="0"/>
              <a:t>folksonomies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tags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title</a:t>
            </a:r>
            <a:endParaRPr lang="es-ES" dirty="0" smtClean="0">
              <a:sym typeface="Wingdings" pitchFamily="2" charset="2"/>
            </a:endParaRPr>
          </a:p>
          <a:p>
            <a:pPr eaLnBrk="1" hangingPunct="1"/>
            <a:r>
              <a:rPr lang="es-ES" dirty="0" smtClean="0">
                <a:sym typeface="Wingdings" pitchFamily="2" charset="2"/>
              </a:rPr>
              <a:t>Las </a:t>
            </a:r>
            <a:r>
              <a:rPr lang="es-ES" dirty="0" err="1" smtClean="0">
                <a:sym typeface="Wingdings" pitchFamily="2" charset="2"/>
              </a:rPr>
              <a:t>iCLEF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sym typeface="Wingdings" pitchFamily="2" charset="2"/>
              </a:rPr>
              <a:t>everyone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goes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user-oriented</a:t>
            </a:r>
            <a:r>
              <a:rPr lang="es-ES" dirty="0" smtClean="0">
                <a:sym typeface="Wingdings" pitchFamily="2" charset="2"/>
              </a:rPr>
              <a:t>)  </a:t>
            </a:r>
            <a:r>
              <a:rPr lang="es-ES" dirty="0" err="1" smtClean="0">
                <a:sym typeface="Wingdings" pitchFamily="2" charset="2"/>
              </a:rPr>
              <a:t>looking</a:t>
            </a:r>
            <a:r>
              <a:rPr lang="es-ES" dirty="0" smtClean="0">
                <a:sym typeface="Wingdings" pitchFamily="2" charset="2"/>
              </a:rPr>
              <a:t> back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5" tIns="43802" rIns="87605" bIns="43802" anchor="b"/>
          <a:lstStyle/>
          <a:p>
            <a:pPr algn="r" defTabSz="876300"/>
            <a:fld id="{1B678361-416D-4E99-8C96-BF270FC77F3B}" type="slidenum">
              <a:rPr lang="es-ES" sz="1100">
                <a:latin typeface="Arial" charset="0"/>
              </a:rPr>
              <a:pPr algn="r" defTabSz="876300"/>
              <a:t>13</a:t>
            </a:fld>
            <a:endParaRPr lang="es-ES" sz="1100">
              <a:latin typeface="Arial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605" tIns="43802" rIns="87605" bIns="43802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5" tIns="43802" rIns="87605" bIns="43802" anchor="b"/>
          <a:lstStyle/>
          <a:p>
            <a:pPr algn="r" defTabSz="876300"/>
            <a:fld id="{3923F5B3-E877-4ABE-AD89-6F1EAA2288CB}" type="slidenum">
              <a:rPr lang="es-ES" sz="1100">
                <a:latin typeface="Arial" charset="0"/>
              </a:rPr>
              <a:pPr algn="r" defTabSz="876300"/>
              <a:t>14</a:t>
            </a:fld>
            <a:endParaRPr lang="es-ES" sz="1100">
              <a:latin typeface="Arial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605" tIns="43802" rIns="87605" bIns="43802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5" tIns="43802" rIns="87605" bIns="43802" anchor="b"/>
          <a:lstStyle/>
          <a:p>
            <a:pPr algn="r" defTabSz="876300"/>
            <a:fld id="{00CFF11E-489D-410A-A67D-3255DB26C057}" type="slidenum">
              <a:rPr lang="es-ES" sz="1100">
                <a:latin typeface="Arial" charset="0"/>
              </a:rPr>
              <a:pPr algn="r" defTabSz="876300"/>
              <a:t>15</a:t>
            </a:fld>
            <a:endParaRPr lang="es-ES" sz="110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605" tIns="43802" rIns="87605" bIns="43802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A041AE-92BE-434D-A7DA-98D4B0256747}" type="slidenum">
              <a:rPr lang="es-ES" sz="1200">
                <a:latin typeface="Arial" charset="0"/>
              </a:rPr>
              <a:pPr algn="r"/>
              <a:t>2</a:t>
            </a:fld>
            <a:endParaRPr lang="es-E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/>
              <a:t>Biggest</a:t>
            </a:r>
            <a:r>
              <a:rPr lang="es-ES" dirty="0" smtClean="0"/>
              <a:t> </a:t>
            </a:r>
            <a:r>
              <a:rPr lang="es-ES" dirty="0" err="1" smtClean="0"/>
              <a:t>failure</a:t>
            </a:r>
            <a:r>
              <a:rPr lang="es-ES" dirty="0" smtClean="0"/>
              <a:t>: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endParaRPr lang="es-ES" dirty="0" smtClean="0"/>
          </a:p>
          <a:p>
            <a:r>
              <a:rPr lang="es-ES" dirty="0" smtClean="0"/>
              <a:t>Doug </a:t>
            </a:r>
            <a:r>
              <a:rPr lang="es-ES" dirty="0" err="1" smtClean="0"/>
              <a:t>Oard’s</a:t>
            </a:r>
            <a:r>
              <a:rPr lang="es-ES" dirty="0" smtClean="0"/>
              <a:t> idea: </a:t>
            </a:r>
            <a:r>
              <a:rPr lang="es-ES" dirty="0" err="1" smtClean="0"/>
              <a:t>interactive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of </a:t>
            </a:r>
            <a:r>
              <a:rPr lang="es-ES" dirty="0" err="1" smtClean="0"/>
              <a:t>view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4D82E0-D67F-4D1A-A632-B06FA307DD0A}" type="slidenum">
              <a:rPr lang="es-ES" sz="1200">
                <a:latin typeface="Arial" charset="0"/>
              </a:rPr>
              <a:pPr algn="r"/>
              <a:t>3</a:t>
            </a:fld>
            <a:endParaRPr lang="es-ES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/>
              <a:t>10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later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doubt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“</a:t>
            </a:r>
            <a:r>
              <a:rPr lang="es-ES" dirty="0" err="1" smtClean="0"/>
              <a:t>smart</a:t>
            </a:r>
            <a:r>
              <a:rPr lang="es-ES" dirty="0" smtClean="0"/>
              <a:t>” bit.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4A3693-3818-45A8-86B9-53DD6C100942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1300A0-0237-45A4-BB32-F5E99C490DC9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D6CB77-616A-4E57-9D2C-0E5254BCB0C7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8A6A3-6457-490C-8183-E81CA0094A95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9CA98D-A5FA-4A01-9493-6E0AAD3067C5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/>
              <a:t>Interactive</a:t>
            </a:r>
            <a:r>
              <a:rPr lang="es-ES" dirty="0" smtClean="0"/>
              <a:t> IR a </a:t>
            </a: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of </a:t>
            </a:r>
            <a:r>
              <a:rPr lang="es-ES" dirty="0" err="1" smtClean="0"/>
              <a:t>view</a:t>
            </a:r>
            <a:r>
              <a:rPr lang="es-ES" dirty="0" smtClean="0"/>
              <a:t> of </a:t>
            </a:r>
            <a:r>
              <a:rPr lang="es-ES" dirty="0" err="1" smtClean="0"/>
              <a:t>evaluation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06ADD9-FC20-46CE-8DE4-FDDC17C5ED87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080D5-ED6F-485A-B9D9-2FB0940BA94A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07298-B3FD-42EA-A538-5FBFC8D81F40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95B40-C63A-4164-ABB1-8E8A9CAA42E5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21E0D-2F31-41F9-8E25-9253E4E43DF2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B7993-F9AF-4C09-8925-5B68C4A2AC20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50A975-B59D-4385-9A8E-7C7790E97113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255529-183E-4FBD-9D9E-5B5D32C6C46A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B3E4E-B1BA-45AE-A648-82D19A996680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C39A4-1CA3-4665-AB65-3AF0F31E6AF8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101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1BD9E5-215B-401A-BDD6-05D6BDAE31A3}" type="slidenum">
              <a:rPr lang="es-ES" sz="1200">
                <a:latin typeface="Arial" charset="0"/>
              </a:rPr>
              <a:pPr algn="r"/>
              <a:t>56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B6BC3-084B-4735-BED6-858ABE5D30BE}" type="slidenum">
              <a:rPr lang="es-ES" smtClean="0"/>
              <a:pPr/>
              <a:t>57</a:t>
            </a:fld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472BA-650D-4323-9F16-9E5160BD6ABB}" type="slidenum">
              <a:rPr lang="es-ES" smtClean="0"/>
              <a:pPr/>
              <a:t>58</a:t>
            </a:fld>
            <a:endParaRPr lang="es-E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3724D-E069-48D5-97B9-3C867C6A9B97}" type="slidenum">
              <a:rPr lang="es-ES" smtClean="0"/>
              <a:pPr/>
              <a:t>59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8330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27C6AE-172E-42D3-B6EC-B1133196E052}" type="slidenum">
              <a:rPr lang="es-ES" sz="1200">
                <a:latin typeface="Arial" charset="0"/>
              </a:rPr>
              <a:pPr algn="r"/>
              <a:t>60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017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4990B-ED19-4F3C-8CA4-795DCA6AB119}" type="slidenum">
              <a:rPr lang="es-ES" sz="1200">
                <a:latin typeface="Arial" charset="0"/>
              </a:rPr>
              <a:pPr algn="r"/>
              <a:t>63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BB230-705A-42F1-91AE-2677BD0C720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AF01D3-BD31-4950-ACDA-7290FABEBCE8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20" name="Picture 9" descr="UN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66102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3A983-8664-40B3-8AE9-88FE1A6C635D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58BB92B-6721-41AA-AC8B-D99ED7AD9B1C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tIns="41473" bIns="41473"/>
          <a:lstStyle>
            <a:lvl1pPr>
              <a:defRPr/>
            </a:lvl1pPr>
          </a:lstStyle>
          <a:p>
            <a:fld id="{9AAE0852-525B-4F22-B6A2-53914E1C2E1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37ED04-2E65-4B23-83DB-7B1F3A8F35EE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A8CBE-3D13-420B-A0C9-BEC1524A984D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484F8D-211C-4035-9634-3C7D1B041A24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ADC36BAA-7115-4E69-B9A7-7CBF3438A594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286C62-A644-43BE-8B14-FCD788DC27F9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431F92-373D-4CDD-A194-1DA02BDED50B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B96B5134-F3F8-4651-ACC6-D63AED51F3F1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2B5EC1F-F81D-45F8-8B47-CE9520AF3632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pic>
        <p:nvPicPr>
          <p:cNvPr id="20" name="Picture 9" descr="UN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6165850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iclef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189663"/>
            <a:ext cx="10080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oleObject" Target="../embeddings/Hoja_de_c_lculo_de_Microsoft_Office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928934"/>
            <a:ext cx="503238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3286124"/>
            <a:ext cx="6553200" cy="175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dirty="0" smtClean="0"/>
              <a:t>Julio Gonzalo, Víctor Peinado,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dirty="0" smtClean="0"/>
              <a:t>Paul </a:t>
            </a:r>
            <a:r>
              <a:rPr lang="es-ES" sz="2000" dirty="0" err="1" smtClean="0"/>
              <a:t>Clough</a:t>
            </a:r>
            <a:r>
              <a:rPr lang="es-ES" sz="2000" dirty="0" smtClean="0"/>
              <a:t> &amp; </a:t>
            </a:r>
            <a:r>
              <a:rPr lang="es-ES" sz="2000" dirty="0" err="1" smtClean="0"/>
              <a:t>Jussi</a:t>
            </a:r>
            <a:r>
              <a:rPr lang="es-ES" sz="2000" dirty="0" smtClean="0"/>
              <a:t> </a:t>
            </a:r>
            <a:r>
              <a:rPr lang="es-ES" sz="2000" dirty="0" err="1" smtClean="0"/>
              <a:t>Karlgren</a:t>
            </a:r>
            <a:endParaRPr lang="es-ES" sz="2400" dirty="0" smtClean="0">
              <a:latin typeface="Berlin Sans FB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/>
              <a:t>CLEF 2009, </a:t>
            </a:r>
            <a:r>
              <a:rPr lang="es-ES" sz="1800" dirty="0" err="1" smtClean="0"/>
              <a:t>Corfu</a:t>
            </a:r>
            <a:endParaRPr lang="es-ES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dirty="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357166"/>
            <a:ext cx="8215370" cy="1752600"/>
          </a:xfrm>
        </p:spPr>
        <p:txBody>
          <a:bodyPr/>
          <a:lstStyle/>
          <a:p>
            <a:pPr eaLnBrk="1" hangingPunct="1"/>
            <a:r>
              <a:rPr lang="es-ES" sz="4600" dirty="0" smtClean="0"/>
              <a:t>iCLEF </a:t>
            </a:r>
            <a:r>
              <a:rPr lang="es-ES" sz="4000" dirty="0" smtClean="0"/>
              <a:t>2009 </a:t>
            </a:r>
            <a:r>
              <a:rPr lang="es-ES" sz="4000" dirty="0" err="1" smtClean="0"/>
              <a:t>overview</a:t>
            </a:r>
            <a:r>
              <a:rPr lang="es-ES" sz="4600" dirty="0" smtClean="0"/>
              <a:t/>
            </a:r>
            <a:br>
              <a:rPr lang="es-ES" sz="4600" dirty="0" smtClean="0"/>
            </a:br>
            <a:r>
              <a:rPr lang="es-ES" sz="2800" b="1" dirty="0" err="1" smtClean="0">
                <a:latin typeface="Agency FB" pitchFamily="34" charset="0"/>
              </a:rPr>
              <a:t>tags</a:t>
            </a:r>
            <a:r>
              <a:rPr lang="es-ES" sz="2800" dirty="0" smtClean="0">
                <a:latin typeface="Agency FB" pitchFamily="34" charset="0"/>
              </a:rPr>
              <a:t>: </a:t>
            </a:r>
            <a:r>
              <a:rPr lang="es-ES" sz="2800" dirty="0" err="1" smtClean="0">
                <a:latin typeface="Agency FB" pitchFamily="34" charset="0"/>
              </a:rPr>
              <a:t>image_search</a:t>
            </a:r>
            <a:r>
              <a:rPr lang="es-ES" sz="2800" dirty="0" smtClean="0">
                <a:latin typeface="Agency FB" pitchFamily="34" charset="0"/>
              </a:rPr>
              <a:t>, </a:t>
            </a:r>
            <a:r>
              <a:rPr lang="es-ES" sz="2800" dirty="0" err="1" smtClean="0">
                <a:latin typeface="Agency FB" pitchFamily="34" charset="0"/>
              </a:rPr>
              <a:t>multilinguality</a:t>
            </a:r>
            <a:r>
              <a:rPr lang="es-ES" sz="2800" dirty="0" smtClean="0">
                <a:latin typeface="Agency FB" pitchFamily="34" charset="0"/>
              </a:rPr>
              <a:t>, </a:t>
            </a:r>
            <a:r>
              <a:rPr lang="es-ES" sz="2800" dirty="0" err="1" smtClean="0">
                <a:latin typeface="Agency FB" pitchFamily="34" charset="0"/>
              </a:rPr>
              <a:t>interactivity</a:t>
            </a:r>
            <a:r>
              <a:rPr lang="es-ES" sz="2800" dirty="0" smtClean="0">
                <a:latin typeface="Agency FB" pitchFamily="34" charset="0"/>
              </a:rPr>
              <a:t>, </a:t>
            </a:r>
            <a:r>
              <a:rPr lang="es-ES" sz="2800" dirty="0" err="1" smtClean="0">
                <a:latin typeface="Agency FB" pitchFamily="34" charset="0"/>
              </a:rPr>
              <a:t>log_analysis</a:t>
            </a:r>
            <a:r>
              <a:rPr lang="es-ES" sz="2800" dirty="0" smtClean="0">
                <a:latin typeface="Agency FB" pitchFamily="34" charset="0"/>
              </a:rPr>
              <a:t>, web2.0</a:t>
            </a:r>
            <a:endParaRPr lang="es-ES" sz="3600" b="1" dirty="0" smtClean="0">
              <a:latin typeface="Agency FB" pitchFamily="34" charset="0"/>
            </a:endParaRPr>
          </a:p>
        </p:txBody>
      </p:sp>
      <p:pic>
        <p:nvPicPr>
          <p:cNvPr id="11269" name="Picture 6" descr="iclef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714512" cy="96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iCLEF 2001-2005: problems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Unrealistic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,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opportunistic</a:t>
            </a:r>
            <a:endParaRPr lang="es-ES" dirty="0" smtClean="0"/>
          </a:p>
          <a:p>
            <a:r>
              <a:rPr lang="es-ES" dirty="0" smtClean="0"/>
              <a:t>Experimental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cost-effective</a:t>
            </a:r>
            <a:endParaRPr lang="es-ES" dirty="0" smtClean="0"/>
          </a:p>
          <a:p>
            <a:pPr lvl="1"/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aspect</a:t>
            </a:r>
            <a:r>
              <a:rPr lang="es-ES" dirty="0" smtClean="0"/>
              <a:t> of CLIR at a time</a:t>
            </a:r>
          </a:p>
          <a:p>
            <a:pPr lvl="1"/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of </a:t>
            </a:r>
            <a:r>
              <a:rPr lang="es-ES" dirty="0" err="1" smtClean="0"/>
              <a:t>recruiting</a:t>
            </a:r>
            <a:r>
              <a:rPr lang="es-ES" dirty="0" smtClean="0"/>
              <a:t>, training, </a:t>
            </a:r>
            <a:r>
              <a:rPr lang="es-ES" dirty="0" err="1" smtClean="0"/>
              <a:t>observing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Pick a </a:t>
            </a:r>
            <a:r>
              <a:rPr lang="es-ES" dirty="0" err="1" smtClean="0"/>
              <a:t>document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“</a:t>
            </a:r>
            <a:r>
              <a:rPr lang="es-ES" dirty="0" err="1" smtClean="0"/>
              <a:t>saffron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2140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8936" r="3459" b="7042"/>
          <a:stretch>
            <a:fillRect/>
          </a:stretch>
        </p:blipFill>
        <p:spPr bwMode="auto">
          <a:xfrm>
            <a:off x="0" y="1571612"/>
            <a:ext cx="4286248" cy="47149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140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7948" r="17216" b="10473"/>
          <a:stretch>
            <a:fillRect/>
          </a:stretch>
        </p:blipFill>
        <p:spPr bwMode="auto">
          <a:xfrm>
            <a:off x="4857752" y="1357298"/>
            <a:ext cx="4071966" cy="53184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Pick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illustration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“</a:t>
            </a:r>
            <a:r>
              <a:rPr lang="es-ES" dirty="0" err="1" smtClean="0"/>
              <a:t>saffron</a:t>
            </a:r>
            <a:r>
              <a:rPr lang="es-ES" dirty="0" smtClean="0"/>
              <a:t>”</a:t>
            </a:r>
          </a:p>
        </p:txBody>
      </p:sp>
      <p:pic>
        <p:nvPicPr>
          <p:cNvPr id="192516" name="Picture 4" descr="2119921325_2547237fa8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4203016" cy="2797185"/>
          </a:xfrm>
          <a:prstGeom prst="rect">
            <a:avLst/>
          </a:prstGeom>
          <a:noFill/>
        </p:spPr>
      </p:pic>
      <p:pic>
        <p:nvPicPr>
          <p:cNvPr id="192518" name="Picture 6" descr="2959437068_1c9538a964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44675"/>
            <a:ext cx="3956050" cy="357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4"/>
          <p:cNvPicPr>
            <a:picLocks noChangeAspect="1" noChangeArrowheads="1"/>
          </p:cNvPicPr>
          <p:nvPr/>
        </p:nvPicPr>
        <p:blipFill>
          <a:blip r:embed="rId3" cstate="print"/>
          <a:srcRect l="18215" t="7470" r="15429" b="2603"/>
          <a:stretch>
            <a:fillRect/>
          </a:stretch>
        </p:blipFill>
        <p:spPr bwMode="auto">
          <a:xfrm>
            <a:off x="285720" y="1142960"/>
            <a:ext cx="7500990" cy="5715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0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Flickr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Topics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Methodology</a:t>
            </a:r>
            <a:endParaRPr lang="es-ES" dirty="0"/>
          </a:p>
        </p:txBody>
      </p:sp>
      <p:sp>
        <p:nvSpPr>
          <p:cNvPr id="182275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s-ES" sz="2200" b="1" dirty="0" smtClean="0"/>
              <a:t>Ad hoc</a:t>
            </a:r>
            <a:r>
              <a:rPr lang="es-ES" sz="2200" dirty="0" smtClean="0"/>
              <a:t>: </a:t>
            </a:r>
            <a:r>
              <a:rPr lang="es-ES" sz="2200" dirty="0" err="1" smtClean="0"/>
              <a:t>find</a:t>
            </a:r>
            <a:r>
              <a:rPr lang="es-ES" sz="2200" dirty="0" smtClean="0"/>
              <a:t> as </a:t>
            </a:r>
            <a:r>
              <a:rPr lang="es-ES" sz="2200" dirty="0" err="1" smtClean="0"/>
              <a:t>many</a:t>
            </a:r>
            <a:r>
              <a:rPr lang="es-ES" sz="2200" dirty="0" smtClean="0"/>
              <a:t> </a:t>
            </a:r>
            <a:r>
              <a:rPr lang="es-ES" sz="2200" dirty="0" err="1" smtClean="0"/>
              <a:t>photographs</a:t>
            </a:r>
            <a:r>
              <a:rPr lang="es-ES" sz="2200" dirty="0" smtClean="0"/>
              <a:t> of (</a:t>
            </a:r>
            <a:r>
              <a:rPr lang="es-ES" sz="2200" dirty="0" err="1" smtClean="0"/>
              <a:t>different</a:t>
            </a:r>
            <a:r>
              <a:rPr lang="es-ES" sz="2200" dirty="0" smtClean="0"/>
              <a:t>) </a:t>
            </a:r>
            <a:r>
              <a:rPr lang="es-ES" sz="2200" dirty="0" err="1" smtClean="0"/>
              <a:t>european</a:t>
            </a:r>
            <a:r>
              <a:rPr lang="es-ES" sz="2200" dirty="0" smtClean="0"/>
              <a:t> </a:t>
            </a:r>
            <a:r>
              <a:rPr lang="es-ES" sz="2200" dirty="0" err="1" smtClean="0"/>
              <a:t>parliaments</a:t>
            </a:r>
            <a:r>
              <a:rPr lang="es-ES" sz="2200" dirty="0" smtClean="0"/>
              <a:t> as </a:t>
            </a:r>
            <a:r>
              <a:rPr lang="es-ES" sz="2200" dirty="0" err="1" smtClean="0"/>
              <a:t>possible</a:t>
            </a:r>
            <a:r>
              <a:rPr lang="es-ES" sz="2200" dirty="0" smtClean="0"/>
              <a:t>.</a:t>
            </a:r>
          </a:p>
          <a:p>
            <a:pPr lvl="1" eaLnBrk="1" hangingPunct="1"/>
            <a:r>
              <a:rPr lang="es-ES" sz="2200" b="1" dirty="0" err="1" smtClean="0"/>
              <a:t>Creative</a:t>
            </a:r>
            <a:r>
              <a:rPr lang="es-ES" sz="2200" dirty="0" smtClean="0"/>
              <a:t>: </a:t>
            </a:r>
            <a:r>
              <a:rPr lang="es-ES" sz="2200" dirty="0" err="1" smtClean="0"/>
              <a:t>find</a:t>
            </a:r>
            <a:r>
              <a:rPr lang="es-ES" sz="2200" dirty="0" smtClean="0"/>
              <a:t> </a:t>
            </a:r>
            <a:r>
              <a:rPr lang="es-ES" sz="2200" dirty="0" err="1" smtClean="0"/>
              <a:t>five</a:t>
            </a:r>
            <a:r>
              <a:rPr lang="es-ES" sz="2200" dirty="0" smtClean="0"/>
              <a:t> </a:t>
            </a:r>
            <a:r>
              <a:rPr lang="es-ES" sz="2200" dirty="0" err="1" smtClean="0"/>
              <a:t>illustrations</a:t>
            </a:r>
            <a:r>
              <a:rPr lang="es-ES" sz="2200" dirty="0" smtClean="0"/>
              <a:t>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this</a:t>
            </a:r>
            <a:r>
              <a:rPr lang="es-ES" sz="2200" dirty="0" smtClean="0"/>
              <a:t> </a:t>
            </a:r>
            <a:r>
              <a:rPr lang="es-ES" sz="2200" dirty="0" err="1" smtClean="0"/>
              <a:t>article</a:t>
            </a:r>
            <a:r>
              <a:rPr lang="es-ES" sz="2200" dirty="0" smtClean="0"/>
              <a:t> </a:t>
            </a:r>
            <a:r>
              <a:rPr lang="es-ES" sz="2200" dirty="0" err="1" smtClean="0"/>
              <a:t>about</a:t>
            </a:r>
            <a:r>
              <a:rPr lang="es-ES" sz="2200" dirty="0" smtClean="0"/>
              <a:t> </a:t>
            </a:r>
            <a:r>
              <a:rPr lang="es-ES" sz="2200" dirty="0" err="1" smtClean="0"/>
              <a:t>saffron</a:t>
            </a:r>
            <a:r>
              <a:rPr lang="es-ES" sz="2200" dirty="0" smtClean="0"/>
              <a:t> in </a:t>
            </a:r>
            <a:r>
              <a:rPr lang="es-ES" sz="2200" dirty="0" err="1" smtClean="0"/>
              <a:t>Italy</a:t>
            </a:r>
            <a:r>
              <a:rPr lang="es-ES" sz="2200" dirty="0" smtClean="0"/>
              <a:t>.</a:t>
            </a:r>
          </a:p>
          <a:p>
            <a:pPr lvl="1" eaLnBrk="1" hangingPunct="1"/>
            <a:r>
              <a:rPr lang="es-ES" sz="2200" b="1" dirty="0" smtClean="0"/>
              <a:t>Visual</a:t>
            </a:r>
            <a:r>
              <a:rPr lang="es-ES" sz="2200" dirty="0" smtClean="0"/>
              <a:t>: </a:t>
            </a:r>
            <a:r>
              <a:rPr lang="es-ES" sz="2200" dirty="0" err="1" smtClean="0"/>
              <a:t>What</a:t>
            </a:r>
            <a:r>
              <a:rPr lang="es-ES" sz="2200" dirty="0" smtClean="0"/>
              <a:t> </a:t>
            </a:r>
            <a:r>
              <a:rPr lang="es-ES" sz="2200" dirty="0" err="1" smtClean="0"/>
              <a:t>is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name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beach</a:t>
            </a:r>
            <a:r>
              <a:rPr lang="es-ES" sz="2200" dirty="0" smtClean="0"/>
              <a:t> </a:t>
            </a:r>
            <a:r>
              <a:rPr lang="es-ES" sz="2200" dirty="0" err="1" smtClean="0"/>
              <a:t>where</a:t>
            </a:r>
            <a:r>
              <a:rPr lang="es-ES" sz="2200" dirty="0" smtClean="0"/>
              <a:t> </a:t>
            </a:r>
            <a:r>
              <a:rPr lang="es-ES" sz="2200" dirty="0" err="1" smtClean="0"/>
              <a:t>this</a:t>
            </a:r>
            <a:r>
              <a:rPr lang="es-ES" sz="2200" dirty="0" smtClean="0"/>
              <a:t> </a:t>
            </a:r>
            <a:r>
              <a:rPr lang="es-ES" sz="2200" dirty="0" err="1" smtClean="0"/>
              <a:t>crab</a:t>
            </a:r>
            <a:r>
              <a:rPr lang="es-ES" sz="2200" dirty="0" smtClean="0"/>
              <a:t> </a:t>
            </a:r>
            <a:r>
              <a:rPr lang="es-ES" sz="2200" dirty="0" err="1" smtClean="0"/>
              <a:t>is</a:t>
            </a:r>
            <a:r>
              <a:rPr lang="es-ES" sz="2200" dirty="0" smtClean="0"/>
              <a:t> </a:t>
            </a:r>
            <a:r>
              <a:rPr lang="es-ES" sz="2200" dirty="0" err="1" smtClean="0"/>
              <a:t>lying</a:t>
            </a:r>
            <a:r>
              <a:rPr lang="es-ES" sz="2200" dirty="0" smtClean="0"/>
              <a:t> </a:t>
            </a:r>
            <a:r>
              <a:rPr lang="es-ES" sz="2200" dirty="0" err="1" smtClean="0"/>
              <a:t>on</a:t>
            </a:r>
            <a:r>
              <a:rPr lang="es-ES" sz="2200" dirty="0" smtClean="0"/>
              <a:t>?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s-ES" b="1" dirty="0" err="1" smtClean="0"/>
              <a:t>Participants</a:t>
            </a:r>
            <a:r>
              <a:rPr lang="es-ES" b="1" dirty="0" smtClean="0"/>
              <a:t> </a:t>
            </a:r>
            <a:r>
              <a:rPr lang="es-ES" b="1" dirty="0" err="1" smtClean="0"/>
              <a:t>must</a:t>
            </a:r>
            <a:r>
              <a:rPr lang="es-ES" b="1" dirty="0" smtClean="0"/>
              <a:t> </a:t>
            </a:r>
            <a:r>
              <a:rPr lang="es-ES" b="1" dirty="0" err="1" smtClean="0"/>
              <a:t>propose</a:t>
            </a:r>
            <a:r>
              <a:rPr lang="es-ES" b="1" dirty="0" smtClean="0"/>
              <a:t> </a:t>
            </a:r>
            <a:r>
              <a:rPr lang="es-ES" b="1" dirty="0" err="1" smtClean="0"/>
              <a:t>their</a:t>
            </a:r>
            <a:r>
              <a:rPr lang="es-ES" b="1" dirty="0" smtClean="0"/>
              <a:t> </a:t>
            </a:r>
            <a:r>
              <a:rPr lang="es-ES" b="1" dirty="0" err="1" smtClean="0"/>
              <a:t>own</a:t>
            </a:r>
            <a:r>
              <a:rPr lang="es-ES" b="1" dirty="0" smtClean="0"/>
              <a:t> </a:t>
            </a:r>
            <a:r>
              <a:rPr lang="es-ES" b="1" dirty="0" err="1" smtClean="0"/>
              <a:t>methodology</a:t>
            </a:r>
            <a:r>
              <a:rPr lang="es-ES" b="1" dirty="0" smtClean="0"/>
              <a:t> and </a:t>
            </a:r>
            <a:r>
              <a:rPr lang="es-ES" b="1" dirty="0" err="1" smtClean="0"/>
              <a:t>experiment</a:t>
            </a:r>
            <a:r>
              <a:rPr lang="es-ES" b="1" dirty="0" smtClean="0"/>
              <a:t> </a:t>
            </a:r>
            <a:r>
              <a:rPr lang="es-ES" b="1" dirty="0" err="1" smtClean="0"/>
              <a:t>design</a:t>
            </a:r>
            <a:endParaRPr lang="es-ES" b="1" dirty="0" smtClean="0"/>
          </a:p>
        </p:txBody>
      </p:sp>
      <p:sp>
        <p:nvSpPr>
          <p:cNvPr id="1822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iCLEF 2006</a:t>
            </a:r>
          </a:p>
        </p:txBody>
      </p:sp>
      <p:pic>
        <p:nvPicPr>
          <p:cNvPr id="182276" name="Picture 5"/>
          <p:cNvPicPr>
            <a:picLocks noChangeAspect="1" noChangeArrowheads="1"/>
          </p:cNvPicPr>
          <p:nvPr/>
        </p:nvPicPr>
        <p:blipFill>
          <a:blip r:embed="rId3" cstate="print"/>
          <a:srcRect l="19551" t="16714" r="17493" b="7736"/>
          <a:stretch>
            <a:fillRect/>
          </a:stretch>
        </p:blipFill>
        <p:spPr bwMode="auto">
          <a:xfrm>
            <a:off x="4786314" y="5072074"/>
            <a:ext cx="1817672" cy="1178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2277" name="Rectangle 15"/>
          <p:cNvSpPr>
            <a:spLocks noChangeArrowheads="1"/>
          </p:cNvSpPr>
          <p:nvPr/>
        </p:nvSpPr>
        <p:spPr bwMode="auto">
          <a:xfrm>
            <a:off x="4859338" y="1557338"/>
            <a:ext cx="4038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s-ES" sz="2200">
              <a:latin typeface="Arial" charset="0"/>
            </a:endParaRPr>
          </a:p>
        </p:txBody>
      </p:sp>
      <p:sp>
        <p:nvSpPr>
          <p:cNvPr id="182278" name="Rectangle 16"/>
          <p:cNvSpPr>
            <a:spLocks noChangeArrowheads="1"/>
          </p:cNvSpPr>
          <p:nvPr/>
        </p:nvSpPr>
        <p:spPr bwMode="auto">
          <a:xfrm>
            <a:off x="4787900" y="1557338"/>
            <a:ext cx="40386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s-E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Explored issues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iCLEF 2008/2009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iCLEF 2008/2009: Log </a:t>
            </a:r>
            <a:r>
              <a:rPr lang="es-ES" dirty="0" err="1" smtClean="0"/>
              <a:t>Analysis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85800" y="1641475"/>
          <a:ext cx="791845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Simultaneous search in six languages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786314" y="3214686"/>
            <a:ext cx="1643074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Boolean search with translations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What</a:t>
            </a:r>
            <a:r>
              <a:rPr lang="es-ES" dirty="0" smtClean="0"/>
              <a:t> CLIR </a:t>
            </a:r>
            <a:r>
              <a:rPr lang="es-ES" dirty="0" err="1" smtClean="0"/>
              <a:t>researchers</a:t>
            </a:r>
            <a:r>
              <a:rPr lang="es-ES" dirty="0" smtClean="0"/>
              <a:t> </a:t>
            </a:r>
            <a:r>
              <a:rPr lang="es-ES" dirty="0" err="1" smtClean="0"/>
              <a:t>assume</a:t>
            </a:r>
            <a:endParaRPr lang="es-ES" dirty="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900488" cy="442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bender+homer"/>
          <p:cNvPicPr>
            <a:picLocks noChangeAspect="1" noChangeArrowheads="1"/>
          </p:cNvPicPr>
          <p:nvPr/>
        </p:nvPicPr>
        <p:blipFill>
          <a:blip r:embed="rId7" cstate="print"/>
          <a:srcRect l="45978" t="7167" r="9689" b="23528"/>
          <a:stretch>
            <a:fillRect/>
          </a:stretch>
        </p:blipFill>
        <p:spPr bwMode="auto">
          <a:xfrm>
            <a:off x="4500563" y="1773238"/>
            <a:ext cx="31670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Relevance feedback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Assisted query translation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85860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143372" y="4643446"/>
            <a:ext cx="3714776" cy="1285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User profiles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User rank (Hall of Fame)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Group rank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Hint mechanism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 cstate="print"/>
          <a:srcRect r="12155"/>
          <a:stretch>
            <a:fillRect/>
          </a:stretch>
        </p:blipFill>
        <p:spPr bwMode="auto">
          <a:xfrm>
            <a:off x="0" y="1265238"/>
            <a:ext cx="9144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skills</a:t>
            </a:r>
            <a:r>
              <a:rPr lang="es-ES" dirty="0" smtClean="0"/>
              <a:t> </a:t>
            </a:r>
            <a:r>
              <a:rPr lang="es-ES" dirty="0" err="1" smtClean="0"/>
              <a:t>bias</a:t>
            </a:r>
            <a:r>
              <a:rPr lang="es-ES" dirty="0" smtClean="0"/>
              <a:t> in 2008</a:t>
            </a:r>
          </a:p>
        </p:txBody>
      </p:sp>
      <p:graphicFrame>
        <p:nvGraphicFramePr>
          <p:cNvPr id="19456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313" y="1938338"/>
          <a:ext cx="4122737" cy="3194050"/>
        </p:xfrm>
        <a:graphic>
          <a:graphicData uri="http://schemas.openxmlformats.org/presentationml/2006/ole">
            <p:oleObj spid="_x0000_s212994" name="Gráfico" r:id="rId4" imgW="2804228" imgH="2171838" progId="Excel.Sheet.8">
              <p:embed/>
            </p:oleObj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3438" y="1928802"/>
          <a:ext cx="4329113" cy="3165475"/>
        </p:xfrm>
        <a:graphic>
          <a:graphicData uri="http://schemas.openxmlformats.org/presentationml/2006/ole">
            <p:oleObj spid="_x0000_s212995" name="Gráfico" r:id="rId5" imgW="2438290" imgH="17831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err="1" smtClean="0"/>
              <a:t>Language</a:t>
            </a:r>
            <a:r>
              <a:rPr lang="es-ES" sz="3800" dirty="0" smtClean="0"/>
              <a:t> </a:t>
            </a:r>
            <a:r>
              <a:rPr lang="es-ES" sz="3800" dirty="0" err="1" smtClean="0"/>
              <a:t>skills</a:t>
            </a:r>
            <a:r>
              <a:rPr lang="es-ES" sz="3800" dirty="0" smtClean="0"/>
              <a:t> </a:t>
            </a:r>
            <a:r>
              <a:rPr lang="es-ES" sz="3800" dirty="0" err="1" smtClean="0"/>
              <a:t>bias</a:t>
            </a:r>
            <a:r>
              <a:rPr lang="es-ES" sz="3800" dirty="0" smtClean="0"/>
              <a:t> in 2008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3550" y="1597025"/>
          <a:ext cx="820261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Selection</a:t>
            </a:r>
            <a:r>
              <a:rPr lang="es-ES" dirty="0" smtClean="0"/>
              <a:t> of </a:t>
            </a:r>
            <a:r>
              <a:rPr lang="es-ES" dirty="0" err="1" smtClean="0"/>
              <a:t>topics</a:t>
            </a:r>
            <a:r>
              <a:rPr lang="es-ES" dirty="0" smtClean="0"/>
              <a:t> (</a:t>
            </a:r>
            <a:r>
              <a:rPr lang="es-ES" dirty="0" err="1" smtClean="0"/>
              <a:t>images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dirty="0" smtClean="0"/>
              <a:t>No </a:t>
            </a:r>
            <a:r>
              <a:rPr lang="es-ES" b="1" dirty="0" err="1" smtClean="0"/>
              <a:t>English</a:t>
            </a:r>
            <a:r>
              <a:rPr lang="es-ES" b="1" dirty="0" smtClean="0"/>
              <a:t> </a:t>
            </a:r>
            <a:r>
              <a:rPr lang="es-ES" b="1" dirty="0" err="1" smtClean="0"/>
              <a:t>annotations</a:t>
            </a:r>
            <a:r>
              <a:rPr lang="es-ES" b="1" dirty="0" smtClean="0"/>
              <a:t> (new </a:t>
            </a:r>
            <a:r>
              <a:rPr lang="es-ES" b="1" dirty="0" err="1" smtClean="0"/>
              <a:t>for</a:t>
            </a:r>
            <a:r>
              <a:rPr lang="es-ES" b="1" dirty="0" smtClean="0"/>
              <a:t> 2009</a:t>
            </a:r>
            <a:r>
              <a:rPr lang="es-ES" b="1" dirty="0" smtClean="0"/>
              <a:t>)</a:t>
            </a:r>
            <a:endParaRPr lang="es-ES" dirty="0" smtClean="0"/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buried</a:t>
            </a:r>
            <a:r>
              <a:rPr lang="es-ES" dirty="0" smtClean="0"/>
              <a:t> in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r>
              <a:rPr lang="es-ES" dirty="0" smtClean="0"/>
              <a:t>Visual </a:t>
            </a:r>
            <a:r>
              <a:rPr lang="es-ES" dirty="0" err="1" smtClean="0"/>
              <a:t>cues</a:t>
            </a:r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 err="1" smtClean="0"/>
              <a:t>named</a:t>
            </a:r>
            <a:r>
              <a:rPr lang="es-ES" dirty="0" smtClean="0"/>
              <a:t> </a:t>
            </a:r>
            <a:r>
              <a:rPr lang="es-ES" dirty="0" err="1" smtClean="0"/>
              <a:t>entities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2008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2009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sz="2000" dirty="0" smtClean="0"/>
              <a:t>312 </a:t>
            </a:r>
            <a:r>
              <a:rPr lang="es-ES" sz="2000" dirty="0" err="1" smtClean="0"/>
              <a:t>users</a:t>
            </a:r>
            <a:r>
              <a:rPr lang="es-ES" sz="2000" dirty="0" smtClean="0"/>
              <a:t> / 41 </a:t>
            </a:r>
            <a:r>
              <a:rPr lang="es-ES" sz="2000" dirty="0" err="1" smtClean="0"/>
              <a:t>teams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5101 complete </a:t>
            </a:r>
            <a:r>
              <a:rPr lang="es-ES" sz="2000" dirty="0" err="1" smtClean="0"/>
              <a:t>search</a:t>
            </a:r>
            <a:r>
              <a:rPr lang="es-ES" sz="2000" dirty="0" smtClean="0"/>
              <a:t> </a:t>
            </a:r>
            <a:r>
              <a:rPr lang="es-ES" sz="2000" dirty="0" err="1" smtClean="0"/>
              <a:t>sessions</a:t>
            </a:r>
            <a:endParaRPr lang="es-ES" sz="2000" dirty="0" smtClean="0"/>
          </a:p>
          <a:p>
            <a:r>
              <a:rPr lang="es-ES" sz="2000" dirty="0" err="1" smtClean="0"/>
              <a:t>Linguistics</a:t>
            </a:r>
            <a:r>
              <a:rPr lang="es-ES" sz="2000" dirty="0" smtClean="0"/>
              <a:t> </a:t>
            </a:r>
            <a:r>
              <a:rPr lang="es-ES" sz="2000" dirty="0" err="1" smtClean="0"/>
              <a:t>students</a:t>
            </a:r>
            <a:r>
              <a:rPr lang="es-ES" sz="2000" dirty="0" smtClean="0"/>
              <a:t>, </a:t>
            </a:r>
            <a:r>
              <a:rPr lang="es-ES" sz="2000" dirty="0" err="1" smtClean="0"/>
              <a:t>photography</a:t>
            </a:r>
            <a:r>
              <a:rPr lang="es-ES" sz="2000" dirty="0" smtClean="0"/>
              <a:t> fans, IR </a:t>
            </a:r>
            <a:r>
              <a:rPr lang="es-ES" sz="2000" dirty="0" err="1" smtClean="0"/>
              <a:t>researchers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industry</a:t>
            </a:r>
            <a:r>
              <a:rPr lang="es-ES" sz="2000" dirty="0" smtClean="0"/>
              <a:t> and academia, </a:t>
            </a:r>
            <a:r>
              <a:rPr lang="es-ES" sz="2000" dirty="0" err="1" smtClean="0"/>
              <a:t>monitored</a:t>
            </a:r>
            <a:r>
              <a:rPr lang="es-ES" sz="2000" dirty="0" smtClean="0"/>
              <a:t> </a:t>
            </a:r>
            <a:r>
              <a:rPr lang="es-ES" sz="2000" dirty="0" err="1" smtClean="0"/>
              <a:t>groups</a:t>
            </a:r>
            <a:r>
              <a:rPr lang="es-ES" sz="2000" dirty="0" smtClean="0"/>
              <a:t>, </a:t>
            </a:r>
            <a:r>
              <a:rPr lang="es-ES" sz="2000" dirty="0" err="1" smtClean="0"/>
              <a:t>other</a:t>
            </a:r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sz="2000" dirty="0" smtClean="0"/>
              <a:t>130 </a:t>
            </a:r>
            <a:r>
              <a:rPr lang="es-ES_tradnl" sz="2000" dirty="0" err="1" smtClean="0"/>
              <a:t>users</a:t>
            </a:r>
            <a:r>
              <a:rPr lang="es-ES_tradnl" sz="2000" dirty="0" smtClean="0"/>
              <a:t> / 18 </a:t>
            </a:r>
            <a:r>
              <a:rPr lang="es-ES_tradnl" sz="2000" dirty="0" err="1" smtClean="0"/>
              <a:t>teams</a:t>
            </a:r>
            <a:endParaRPr lang="es-ES_tradnl" sz="2000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sz="2000" dirty="0" smtClean="0"/>
              <a:t>2410 complete </a:t>
            </a:r>
            <a:r>
              <a:rPr lang="es-ES_tradnl" sz="2000" dirty="0" err="1" smtClean="0"/>
              <a:t>search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sessions</a:t>
            </a:r>
            <a:endParaRPr lang="es-ES_tradnl" sz="2000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sz="2000" dirty="0" smtClean="0"/>
              <a:t>CS &amp; </a:t>
            </a:r>
            <a:r>
              <a:rPr lang="es-ES_tradnl" sz="2000" dirty="0" err="1" smtClean="0"/>
              <a:t>linguistics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students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photography</a:t>
            </a:r>
            <a:r>
              <a:rPr lang="es-ES_tradnl" sz="2000" dirty="0" smtClean="0"/>
              <a:t>  fans, IR </a:t>
            </a:r>
            <a:r>
              <a:rPr lang="es-ES_tradnl" sz="2000" dirty="0" err="1" smtClean="0"/>
              <a:t>researchers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industry</a:t>
            </a:r>
            <a:r>
              <a:rPr lang="es-ES_tradnl" sz="2000" dirty="0" smtClean="0"/>
              <a:t> and academia, </a:t>
            </a:r>
            <a:r>
              <a:rPr lang="es-ES_tradnl" sz="2000" dirty="0" err="1" smtClean="0"/>
              <a:t>monitored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groups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other</a:t>
            </a:r>
            <a:r>
              <a:rPr lang="es-ES_tradnl" sz="2000" dirty="0" smtClean="0"/>
              <a:t>.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Harvested</a:t>
            </a:r>
            <a:r>
              <a:rPr lang="es-ES" dirty="0" smtClean="0"/>
              <a:t> </a:t>
            </a:r>
            <a:r>
              <a:rPr lang="es-ES" dirty="0" err="1" smtClean="0"/>
              <a:t>logs</a:t>
            </a:r>
            <a:endParaRPr lang="es-ES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5143504" y="3214686"/>
            <a:ext cx="571504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711197"/>
          </a:xfrm>
        </p:spPr>
        <p:txBody>
          <a:bodyPr/>
          <a:lstStyle/>
          <a:p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finding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matter</a:t>
            </a:r>
            <a:r>
              <a:rPr lang="es-ES" dirty="0" smtClean="0"/>
              <a:t> of </a:t>
            </a:r>
            <a:r>
              <a:rPr lang="es-ES" dirty="0" err="1" smtClean="0"/>
              <a:t>two</a:t>
            </a:r>
            <a:endParaRPr lang="es-ES" dirty="0" smtClean="0"/>
          </a:p>
        </p:txBody>
      </p:sp>
      <p:pic>
        <p:nvPicPr>
          <p:cNvPr id="13316" name="Picture 4" descr="bender+homer"/>
          <p:cNvPicPr>
            <a:picLocks noChangeAspect="1" noChangeArrowheads="1"/>
          </p:cNvPicPr>
          <p:nvPr/>
        </p:nvPicPr>
        <p:blipFill>
          <a:blip r:embed="rId3" cstate="print"/>
          <a:srcRect l="8667" t="7167" r="9689" b="23528"/>
          <a:stretch>
            <a:fillRect/>
          </a:stretch>
        </p:blipFill>
        <p:spPr bwMode="auto">
          <a:xfrm>
            <a:off x="1835150" y="1773238"/>
            <a:ext cx="58324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85720" y="2143116"/>
            <a:ext cx="2016125" cy="1001718"/>
          </a:xfrm>
          <a:prstGeom prst="wedgeRectCallout">
            <a:avLst>
              <a:gd name="adj1" fmla="val 60229"/>
              <a:gd name="adj2" fmla="val 86143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s-ES" sz="2800" dirty="0" err="1" smtClean="0"/>
              <a:t>smart</a:t>
            </a:r>
            <a:endParaRPr lang="es-ES" sz="2800" dirty="0" smtClean="0"/>
          </a:p>
          <a:p>
            <a:pPr algn="ctr"/>
            <a:r>
              <a:rPr lang="es-ES" sz="2800" dirty="0" err="1" smtClean="0"/>
              <a:t>slow</a:t>
            </a:r>
            <a:endParaRPr lang="es-ES" sz="2800" dirty="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929454" y="1571612"/>
            <a:ext cx="2016125" cy="928694"/>
          </a:xfrm>
          <a:prstGeom prst="wedgeRectCallout">
            <a:avLst>
              <a:gd name="adj1" fmla="val -52390"/>
              <a:gd name="adj2" fmla="val 108551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s-ES" sz="2800" dirty="0" err="1" smtClean="0"/>
              <a:t>Fast</a:t>
            </a:r>
            <a:endParaRPr lang="es-ES" sz="2800" dirty="0" smtClean="0"/>
          </a:p>
          <a:p>
            <a:pPr algn="ctr"/>
            <a:r>
              <a:rPr lang="es-ES" sz="2800" dirty="0" err="1" smtClean="0"/>
              <a:t>stupid</a:t>
            </a:r>
            <a:endParaRPr lang="es-ES" sz="28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708400" y="5929330"/>
            <a:ext cx="1871663" cy="712770"/>
          </a:xfrm>
          <a:prstGeom prst="wedgeRectCallout">
            <a:avLst>
              <a:gd name="adj1" fmla="val -2671"/>
              <a:gd name="adj2" fmla="val -300852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s-ES" sz="2000" dirty="0" err="1" smtClean="0"/>
              <a:t>Room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collaboration</a:t>
            </a:r>
            <a:r>
              <a:rPr lang="es-ES" sz="2000" dirty="0" smtClean="0"/>
              <a:t>!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dirty="0" err="1" smtClean="0"/>
              <a:t>Language</a:t>
            </a:r>
            <a:r>
              <a:rPr lang="es-ES" sz="3800" dirty="0" smtClean="0"/>
              <a:t> </a:t>
            </a:r>
            <a:r>
              <a:rPr lang="es-ES" sz="3800" dirty="0" err="1" smtClean="0"/>
              <a:t>skills</a:t>
            </a:r>
            <a:r>
              <a:rPr lang="es-ES" sz="3800" dirty="0" smtClean="0"/>
              <a:t> </a:t>
            </a:r>
            <a:r>
              <a:rPr lang="es-ES" sz="3800" dirty="0" err="1" smtClean="0"/>
              <a:t>bias</a:t>
            </a:r>
            <a:r>
              <a:rPr lang="es-ES" sz="3800" dirty="0" smtClean="0"/>
              <a:t> in 2009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3550" y="1597025"/>
          <a:ext cx="820261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Log </a:t>
            </a:r>
            <a:r>
              <a:rPr lang="es-ES" dirty="0" err="1" smtClean="0"/>
              <a:t>statistics</a:t>
            </a:r>
            <a:endParaRPr lang="es-ES" dirty="0"/>
          </a:p>
        </p:txBody>
      </p:sp>
      <p:pic>
        <p:nvPicPr>
          <p:cNvPr id="2150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906" t="23591" r="7166" b="11777"/>
          <a:stretch>
            <a:fillRect/>
          </a:stretch>
        </p:blipFill>
        <p:spPr bwMode="auto">
          <a:xfrm>
            <a:off x="642910" y="1714488"/>
            <a:ext cx="7517063" cy="43577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000628" y="4786322"/>
            <a:ext cx="2571768" cy="714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8160" cy="7756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Distribution</a:t>
            </a:r>
            <a:r>
              <a:rPr lang="es-ES_tradnl" dirty="0" smtClean="0"/>
              <a:t> of </a:t>
            </a:r>
            <a:r>
              <a:rPr lang="es-ES_tradnl" dirty="0" err="1" smtClean="0"/>
              <a:t>users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5501431" cy="492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Interface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Native</a:t>
            </a:r>
            <a:r>
              <a:rPr lang="es-ES" dirty="0" smtClean="0"/>
              <a:t> </a:t>
            </a:r>
            <a:r>
              <a:rPr lang="es-ES" dirty="0" err="1" smtClean="0"/>
              <a:t>languages</a:t>
            </a:r>
            <a:endParaRPr lang="es-ES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Language</a:t>
            </a:r>
            <a:r>
              <a:rPr lang="es-ES_tradnl" dirty="0"/>
              <a:t> </a:t>
            </a:r>
            <a:r>
              <a:rPr lang="es-ES_tradnl" dirty="0" err="1"/>
              <a:t>skills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880344" cy="3853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00306"/>
            <a:ext cx="3852056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English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Spanish</a:t>
            </a:r>
            <a:endParaRPr lang="es-ES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Language</a:t>
            </a:r>
            <a:r>
              <a:rPr lang="es-ES_tradnl" dirty="0"/>
              <a:t> </a:t>
            </a:r>
            <a:r>
              <a:rPr lang="es-ES_tradnl" dirty="0" err="1"/>
              <a:t>skills</a:t>
            </a:r>
            <a:r>
              <a:rPr lang="es-ES_tradnl" dirty="0"/>
              <a:t> (II)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120808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71744"/>
            <a:ext cx="4187644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German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Dutch</a:t>
            </a:r>
            <a:endParaRPr lang="es-E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Language</a:t>
            </a:r>
            <a:r>
              <a:rPr lang="es-ES_tradnl" dirty="0"/>
              <a:t> </a:t>
            </a:r>
            <a:r>
              <a:rPr lang="es-ES_tradnl" dirty="0" err="1"/>
              <a:t>skills</a:t>
            </a:r>
            <a:r>
              <a:rPr lang="es-ES_tradnl" dirty="0"/>
              <a:t> (III)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643182"/>
            <a:ext cx="4202555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643182"/>
            <a:ext cx="4179172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French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Italian</a:t>
            </a:r>
            <a:endParaRPr lang="es-ES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Language</a:t>
            </a:r>
            <a:r>
              <a:rPr lang="es-ES_tradnl" dirty="0"/>
              <a:t> </a:t>
            </a:r>
            <a:r>
              <a:rPr lang="es-ES_tradnl" dirty="0" err="1"/>
              <a:t>skills</a:t>
            </a:r>
            <a:r>
              <a:rPr lang="es-ES_tradnl" dirty="0"/>
              <a:t> (and IV)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235410" cy="371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571744"/>
            <a:ext cx="4207906" cy="371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Participants</a:t>
            </a:r>
            <a:r>
              <a:rPr lang="es-ES" dirty="0" smtClean="0"/>
              <a:t> </a:t>
            </a:r>
            <a:r>
              <a:rPr lang="es-ES" dirty="0" smtClean="0"/>
              <a:t>(I): </a:t>
            </a:r>
            <a:r>
              <a:rPr lang="es-ES" dirty="0" smtClean="0"/>
              <a:t>log </a:t>
            </a:r>
            <a:r>
              <a:rPr lang="es-ES" dirty="0" err="1" smtClean="0"/>
              <a:t>analysis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Participants</a:t>
            </a:r>
            <a:r>
              <a:rPr lang="es-ES" dirty="0" smtClean="0"/>
              <a:t> </a:t>
            </a:r>
            <a:r>
              <a:rPr lang="es-ES" dirty="0" smtClean="0"/>
              <a:t>(II):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Discussion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2008+2009 </a:t>
            </a:r>
            <a:r>
              <a:rPr lang="es-ES" sz="3200" dirty="0" err="1" smtClean="0"/>
              <a:t>logs</a:t>
            </a:r>
            <a:r>
              <a:rPr lang="es-ES" sz="3200" dirty="0" smtClean="0"/>
              <a:t> = “</a:t>
            </a:r>
            <a:r>
              <a:rPr lang="es-ES" sz="3200" dirty="0" err="1" smtClean="0"/>
              <a:t>iCLEF</a:t>
            </a:r>
            <a:r>
              <a:rPr lang="es-ES" sz="3200" dirty="0" smtClean="0"/>
              <a:t> </a:t>
            </a:r>
            <a:r>
              <a:rPr lang="es-ES" sz="3200" dirty="0" err="1" smtClean="0"/>
              <a:t>legacy</a:t>
            </a:r>
            <a:r>
              <a:rPr lang="es-ES" sz="3200" dirty="0" smtClean="0"/>
              <a:t>”</a:t>
            </a:r>
            <a:endParaRPr lang="es-ES" sz="3200" dirty="0" smtClean="0"/>
          </a:p>
          <a:p>
            <a:pPr lvl="1"/>
            <a:r>
              <a:rPr lang="es-ES" sz="2800" dirty="0" smtClean="0"/>
              <a:t>442 </a:t>
            </a:r>
            <a:r>
              <a:rPr lang="es-ES" sz="2800" dirty="0" err="1" smtClean="0"/>
              <a:t>users</a:t>
            </a:r>
            <a:r>
              <a:rPr lang="es-ES" sz="2800" dirty="0" smtClean="0"/>
              <a:t> w. </a:t>
            </a:r>
            <a:r>
              <a:rPr lang="es-ES" sz="2800" dirty="0" err="1" smtClean="0"/>
              <a:t>heterogeneous</a:t>
            </a:r>
            <a:r>
              <a:rPr lang="es-ES" sz="2800" dirty="0" smtClean="0"/>
              <a:t> </a:t>
            </a:r>
            <a:r>
              <a:rPr lang="es-ES" sz="2800" dirty="0" err="1" smtClean="0"/>
              <a:t>language</a:t>
            </a:r>
            <a:r>
              <a:rPr lang="es-ES" sz="2800" dirty="0" smtClean="0"/>
              <a:t> </a:t>
            </a:r>
            <a:r>
              <a:rPr lang="es-ES" sz="2800" dirty="0" err="1" smtClean="0"/>
              <a:t>skills</a:t>
            </a:r>
            <a:endParaRPr lang="es-ES" sz="2800" dirty="0" smtClean="0"/>
          </a:p>
          <a:p>
            <a:pPr lvl="1"/>
            <a:r>
              <a:rPr lang="es-ES" sz="2800" dirty="0" smtClean="0"/>
              <a:t>7511 </a:t>
            </a:r>
            <a:r>
              <a:rPr lang="es-ES" sz="2800" dirty="0" err="1" smtClean="0"/>
              <a:t>search</a:t>
            </a:r>
            <a:r>
              <a:rPr lang="es-ES" sz="2800" dirty="0" smtClean="0"/>
              <a:t> </a:t>
            </a:r>
            <a:r>
              <a:rPr lang="es-ES" sz="2800" dirty="0" err="1" smtClean="0"/>
              <a:t>sessions</a:t>
            </a:r>
            <a:r>
              <a:rPr lang="es-ES" sz="2800" dirty="0" smtClean="0"/>
              <a:t> w. </a:t>
            </a:r>
            <a:r>
              <a:rPr lang="es-ES" sz="2800" dirty="0" err="1" smtClean="0"/>
              <a:t>questionnaires</a:t>
            </a:r>
            <a:endParaRPr lang="es-ES" sz="2800" dirty="0" smtClean="0"/>
          </a:p>
          <a:p>
            <a:r>
              <a:rPr lang="es-ES" sz="3200" dirty="0" smtClean="0"/>
              <a:t>iCLEF has </a:t>
            </a:r>
            <a:r>
              <a:rPr lang="es-ES" sz="3200" dirty="0" err="1" smtClean="0"/>
              <a:t>been</a:t>
            </a:r>
            <a:r>
              <a:rPr lang="es-ES" sz="3200" dirty="0" smtClean="0"/>
              <a:t> a </a:t>
            </a:r>
            <a:r>
              <a:rPr lang="es-ES" sz="3200" dirty="0" err="1" smtClean="0"/>
              <a:t>success</a:t>
            </a:r>
            <a:r>
              <a:rPr lang="es-ES" sz="3200" dirty="0" smtClean="0"/>
              <a:t> in </a:t>
            </a:r>
            <a:r>
              <a:rPr lang="es-ES" sz="3200" dirty="0" err="1" smtClean="0"/>
              <a:t>terms</a:t>
            </a:r>
            <a:r>
              <a:rPr lang="es-ES" sz="3200" dirty="0" smtClean="0"/>
              <a:t> of </a:t>
            </a:r>
            <a:r>
              <a:rPr lang="es-ES" sz="3200" dirty="0" err="1" smtClean="0"/>
              <a:t>providing</a:t>
            </a:r>
            <a:r>
              <a:rPr lang="es-ES" sz="3200" dirty="0" smtClean="0"/>
              <a:t> </a:t>
            </a:r>
            <a:r>
              <a:rPr lang="es-ES" sz="3200" dirty="0" err="1" smtClean="0"/>
              <a:t>insights</a:t>
            </a:r>
            <a:r>
              <a:rPr lang="es-ES" sz="3200" dirty="0" smtClean="0"/>
              <a:t> </a:t>
            </a:r>
            <a:r>
              <a:rPr lang="es-ES" sz="3200" dirty="0" err="1" smtClean="0"/>
              <a:t>into</a:t>
            </a:r>
            <a:r>
              <a:rPr lang="es-ES" sz="3200" dirty="0" smtClean="0"/>
              <a:t> </a:t>
            </a:r>
            <a:r>
              <a:rPr lang="es-ES" sz="3200" dirty="0" err="1" smtClean="0"/>
              <a:t>interactive</a:t>
            </a:r>
            <a:r>
              <a:rPr lang="es-ES" sz="3200" dirty="0" smtClean="0"/>
              <a:t> CLIR</a:t>
            </a:r>
          </a:p>
          <a:p>
            <a:r>
              <a:rPr lang="es-ES" sz="3200" dirty="0" smtClean="0"/>
              <a:t>… and a </a:t>
            </a:r>
            <a:r>
              <a:rPr lang="es-ES" sz="3200" dirty="0" err="1" smtClean="0"/>
              <a:t>failure</a:t>
            </a:r>
            <a:r>
              <a:rPr lang="es-ES" sz="3200" dirty="0" smtClean="0"/>
              <a:t> in </a:t>
            </a:r>
            <a:r>
              <a:rPr lang="es-ES" sz="3200" dirty="0" err="1" smtClean="0"/>
              <a:t>terms</a:t>
            </a:r>
            <a:r>
              <a:rPr lang="es-ES" sz="3200" dirty="0" smtClean="0"/>
              <a:t> of </a:t>
            </a:r>
            <a:r>
              <a:rPr lang="es-ES" sz="3200" dirty="0" err="1" smtClean="0"/>
              <a:t>gaining</a:t>
            </a:r>
            <a:r>
              <a:rPr lang="es-ES" sz="3200" dirty="0" smtClean="0"/>
              <a:t> </a:t>
            </a:r>
            <a:r>
              <a:rPr lang="es-ES" sz="3200" dirty="0" err="1" smtClean="0"/>
              <a:t>adepts</a:t>
            </a:r>
            <a:r>
              <a:rPr lang="es-ES" sz="3200" dirty="0" smtClean="0"/>
              <a:t>?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screw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up”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ender+homer"/>
          <p:cNvPicPr>
            <a:picLocks noChangeAspect="1" noChangeArrowheads="1"/>
          </p:cNvPicPr>
          <p:nvPr/>
        </p:nvPicPr>
        <p:blipFill>
          <a:blip r:embed="rId3" cstate="print"/>
          <a:srcRect l="8667" t="7167" r="9689" b="23528"/>
          <a:stretch>
            <a:fillRect/>
          </a:stretch>
        </p:blipFill>
        <p:spPr bwMode="auto">
          <a:xfrm>
            <a:off x="1835150" y="1773238"/>
            <a:ext cx="58324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 </a:t>
            </a:r>
            <a:r>
              <a:rPr lang="es-ES" dirty="0" err="1" smtClean="0"/>
              <a:t>long</a:t>
            </a:r>
            <a:r>
              <a:rPr lang="es-ES" dirty="0" smtClean="0"/>
              <a:t>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And </a:t>
            </a:r>
            <a:r>
              <a:rPr lang="es-ES" dirty="0" err="1" smtClean="0"/>
              <a:t>now</a:t>
            </a:r>
            <a:r>
              <a:rPr lang="es-ES" dirty="0" smtClean="0"/>
              <a:t>… </a:t>
            </a:r>
            <a:r>
              <a:rPr lang="es-ES" dirty="0" err="1" smtClean="0"/>
              <a:t>the</a:t>
            </a:r>
            <a:r>
              <a:rPr lang="es-ES" dirty="0" smtClean="0"/>
              <a:t> iCLEF </a:t>
            </a:r>
            <a:r>
              <a:rPr lang="es-ES" dirty="0" err="1" smtClean="0"/>
              <a:t>Bender</a:t>
            </a:r>
            <a:r>
              <a:rPr lang="es-ES" dirty="0" smtClean="0"/>
              <a:t> </a:t>
            </a:r>
            <a:r>
              <a:rPr lang="es-ES" dirty="0" err="1" smtClean="0"/>
              <a:t>Awards</a:t>
            </a:r>
            <a:endParaRPr lang="es-ES" dirty="0"/>
          </a:p>
        </p:txBody>
      </p:sp>
      <p:pic>
        <p:nvPicPr>
          <p:cNvPr id="4" name="Picture 7" descr="benderxr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32844" y="1851025"/>
            <a:ext cx="42418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/>
        </p:spPr>
        <p:txBody>
          <a:bodyPr lIns="0" tIns="32002" rIns="0" bIns="0" anchor="ctr">
            <a:normAutofit fontScale="85000" lnSpcReduction="10000"/>
          </a:bodyPr>
          <a:lstStyle/>
          <a:p>
            <a:pPr marL="0" indent="0" algn="ctr">
              <a:spcAft>
                <a:spcPct val="0"/>
              </a:spcAft>
            </a:pPr>
            <a:r>
              <a:rPr lang="es-ES_tradnl" sz="3100" dirty="0" smtClean="0"/>
              <a:t>Víctor Peinado, Fernando López-</a:t>
            </a:r>
            <a:r>
              <a:rPr lang="es-ES_tradnl" sz="3100" dirty="0" err="1" smtClean="0"/>
              <a:t>Ostenero</a:t>
            </a:r>
            <a:r>
              <a:rPr lang="es-ES_tradnl" sz="3100" dirty="0" smtClean="0"/>
              <a:t>, Julio Gonzalo</a:t>
            </a:r>
            <a:endParaRPr lang="es-ES_tradnl" sz="3100" dirty="0"/>
          </a:p>
          <a:p>
            <a:pPr marL="0" indent="0" algn="ctr">
              <a:spcAft>
                <a:spcPct val="0"/>
              </a:spcAft>
            </a:pPr>
            <a:endParaRPr lang="es-ES_tradnl" dirty="0"/>
          </a:p>
          <a:p>
            <a:pPr marL="0" indent="0" algn="ctr">
              <a:spcAft>
                <a:spcPct val="0"/>
              </a:spcAft>
            </a:pPr>
            <a:r>
              <a:rPr lang="es-ES_tradnl" dirty="0"/>
              <a:t>UNED @ iCLEF2009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Multilingual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Sessions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Search</a:t>
            </a:r>
            <a:r>
              <a:rPr lang="es-ES_tradnl" dirty="0" smtClean="0"/>
              <a:t> Log </a:t>
            </a:r>
            <a:r>
              <a:rPr lang="es-ES_tradnl" dirty="0" err="1"/>
              <a:t>Analysis</a:t>
            </a:r>
            <a:endParaRPr lang="es-ES_tradn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82945" tIns="41473" rIns="82945" bIns="41473"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98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 ≥ </a:t>
            </a:r>
            <a:r>
              <a:rPr lang="es-ES_tradnl" dirty="0" smtClean="0"/>
              <a:t>15 </a:t>
            </a:r>
            <a:r>
              <a:rPr lang="es-ES_tradnl" dirty="0" err="1" smtClean="0"/>
              <a:t>sessions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≥ </a:t>
            </a:r>
            <a:r>
              <a:rPr lang="es-ES_tradnl" dirty="0"/>
              <a:t>1M log </a:t>
            </a:r>
            <a:r>
              <a:rPr lang="es-ES_tradnl" dirty="0" err="1"/>
              <a:t>lines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processed</a:t>
            </a:r>
            <a:r>
              <a:rPr lang="es-ES_tradnl" dirty="0"/>
              <a:t> </a:t>
            </a:r>
            <a:r>
              <a:rPr lang="es-ES_tradnl" dirty="0" smtClean="0"/>
              <a:t>(2008 </a:t>
            </a:r>
            <a:r>
              <a:rPr lang="es-ES_tradnl" dirty="0"/>
              <a:t>+ </a:t>
            </a:r>
            <a:r>
              <a:rPr lang="es-ES_tradnl" dirty="0" smtClean="0"/>
              <a:t>2009)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/>
              <a:t>5,243 </a:t>
            </a:r>
            <a:r>
              <a:rPr lang="es-ES_tradnl" dirty="0" err="1"/>
              <a:t>search</a:t>
            </a:r>
            <a:r>
              <a:rPr lang="es-ES_tradnl" dirty="0"/>
              <a:t> </a:t>
            </a:r>
            <a:r>
              <a:rPr lang="es-ES_tradnl" dirty="0" err="1"/>
              <a:t>sessions</a:t>
            </a:r>
            <a:r>
              <a:rPr lang="es-ES_tradnl" dirty="0"/>
              <a:t> </a:t>
            </a:r>
            <a:r>
              <a:rPr lang="es-ES_tradnl" dirty="0" smtClean="0"/>
              <a:t>w. </a:t>
            </a:r>
            <a:r>
              <a:rPr lang="es-ES_tradnl" dirty="0" err="1" smtClean="0"/>
              <a:t>questionnaires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analysis</a:t>
            </a:r>
            <a:r>
              <a:rPr lang="es-ES_tradnl" dirty="0"/>
              <a:t> of </a:t>
            </a:r>
            <a:r>
              <a:rPr lang="es-ES_tradnl" dirty="0" err="1" smtClean="0"/>
              <a:t>sessions</a:t>
            </a:r>
            <a:r>
              <a:rPr lang="es-ES_tradnl" dirty="0" smtClean="0"/>
              <a:t> </a:t>
            </a:r>
            <a:r>
              <a:rPr lang="es-ES_tradnl" dirty="0" err="1" smtClean="0"/>
              <a:t>comparing</a:t>
            </a:r>
            <a:r>
              <a:rPr lang="es-ES_tradnl" dirty="0" smtClean="0"/>
              <a:t>:</a:t>
            </a:r>
            <a:endParaRPr lang="es-ES_tradnl" dirty="0"/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Active / </a:t>
            </a:r>
            <a:r>
              <a:rPr lang="es-ES_tradnl" dirty="0" err="1" smtClean="0"/>
              <a:t>passive</a:t>
            </a:r>
            <a:r>
              <a:rPr lang="es-ES_tradnl" dirty="0" smtClean="0"/>
              <a:t> / </a:t>
            </a:r>
            <a:r>
              <a:rPr lang="es-ES_tradnl" dirty="0" err="1" smtClean="0"/>
              <a:t>unknown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profiles</a:t>
            </a:r>
            <a:endParaRPr lang="es-ES_tradnl" dirty="0"/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Successful</a:t>
            </a:r>
            <a:r>
              <a:rPr lang="es-ES_tradnl" dirty="0" smtClean="0"/>
              <a:t> / </a:t>
            </a:r>
            <a:r>
              <a:rPr lang="es-ES_tradnl" dirty="0" err="1" smtClean="0"/>
              <a:t>unsuccessful</a:t>
            </a:r>
            <a:endParaRPr lang="es-ES_trad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Success</a:t>
            </a:r>
            <a:r>
              <a:rPr lang="es-ES_tradnl" dirty="0" smtClean="0"/>
              <a:t> vs.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Skills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429552" cy="4934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Cognitive</a:t>
            </a:r>
            <a:r>
              <a:rPr lang="es-ES_tradnl" dirty="0"/>
              <a:t> </a:t>
            </a:r>
            <a:r>
              <a:rPr lang="es-ES_tradnl" dirty="0" err="1"/>
              <a:t>E</a:t>
            </a:r>
            <a:r>
              <a:rPr lang="es-ES_tradnl" dirty="0" err="1" smtClean="0"/>
              <a:t>ffort</a:t>
            </a:r>
            <a:r>
              <a:rPr lang="es-ES_tradnl" dirty="0" smtClean="0"/>
              <a:t> </a:t>
            </a:r>
            <a:r>
              <a:rPr lang="es-ES_tradnl" dirty="0" smtClean="0"/>
              <a:t>vs.</a:t>
            </a:r>
            <a:r>
              <a:rPr lang="es-ES_tradnl" dirty="0" smtClean="0"/>
              <a:t> </a:t>
            </a:r>
            <a:r>
              <a:rPr lang="es-ES_tradnl" dirty="0" err="1"/>
              <a:t>L</a:t>
            </a:r>
            <a:r>
              <a:rPr lang="es-ES_tradnl" dirty="0" err="1" smtClean="0"/>
              <a:t>anguage</a:t>
            </a:r>
            <a:r>
              <a:rPr lang="es-ES_tradnl" dirty="0" smtClean="0"/>
              <a:t> </a:t>
            </a:r>
            <a:r>
              <a:rPr lang="es-ES_tradnl" dirty="0" err="1"/>
              <a:t>S</a:t>
            </a:r>
            <a:r>
              <a:rPr lang="es-ES_tradnl" dirty="0" err="1" smtClean="0"/>
              <a:t>kills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442760" cy="4500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Use of CL </a:t>
            </a:r>
            <a:r>
              <a:rPr lang="es-ES_tradnl" dirty="0" err="1" smtClean="0"/>
              <a:t>Facilities</a:t>
            </a:r>
            <a:r>
              <a:rPr lang="es-ES_tradnl" dirty="0" smtClean="0"/>
              <a:t> vs.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Skills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094882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Success</a:t>
            </a:r>
            <a:r>
              <a:rPr lang="es-ES_tradnl" dirty="0" smtClean="0"/>
              <a:t> / </a:t>
            </a:r>
            <a:r>
              <a:rPr lang="es-ES_tradnl" dirty="0" err="1" smtClean="0"/>
              <a:t>Failure</a:t>
            </a:r>
            <a:endParaRPr lang="es-ES_trad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8286808" cy="50804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Cognitive</a:t>
            </a:r>
            <a:r>
              <a:rPr lang="es-ES_tradnl" dirty="0" smtClean="0"/>
              <a:t> </a:t>
            </a:r>
            <a:r>
              <a:rPr lang="es-ES_tradnl" dirty="0" err="1" smtClean="0"/>
              <a:t>Effort</a:t>
            </a:r>
            <a:r>
              <a:rPr lang="es-ES_tradnl" dirty="0" smtClean="0"/>
              <a:t> vs. </a:t>
            </a:r>
            <a:r>
              <a:rPr lang="es-ES_tradnl" dirty="0" err="1" smtClean="0"/>
              <a:t>Success</a:t>
            </a:r>
            <a:endParaRPr lang="es-ES_trad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8451745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Use of CL </a:t>
            </a:r>
            <a:r>
              <a:rPr lang="es-ES_tradnl" dirty="0" err="1" smtClean="0"/>
              <a:t>facilities</a:t>
            </a:r>
            <a:r>
              <a:rPr lang="es-ES_tradnl" dirty="0" smtClean="0"/>
              <a:t> vs. </a:t>
            </a:r>
            <a:r>
              <a:rPr lang="es-ES_tradnl" dirty="0" err="1" smtClean="0"/>
              <a:t>success</a:t>
            </a:r>
            <a:endParaRPr lang="es-ES_trad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000240"/>
            <a:ext cx="8341005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But</a:t>
            </a:r>
            <a:r>
              <a:rPr lang="es-ES" dirty="0" smtClean="0"/>
              <a:t> CLIR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endParaRPr lang="es-ES" dirty="0"/>
          </a:p>
        </p:txBody>
      </p:sp>
      <p:pic>
        <p:nvPicPr>
          <p:cNvPr id="2048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28662" y="1028659"/>
            <a:ext cx="7286676" cy="58293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Questionnaires</a:t>
            </a:r>
            <a:endParaRPr lang="es-ES_tradnl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82945" tIns="41473" rIns="82945" bIns="41473">
            <a:normAutofit fontScale="92500" lnSpcReduction="10000"/>
          </a:bodyPr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/>
              <a:t>Selecting</a:t>
            </a:r>
            <a:r>
              <a:rPr lang="es-ES_tradnl" dirty="0"/>
              <a:t>/</a:t>
            </a:r>
            <a:r>
              <a:rPr lang="es-ES_tradnl" dirty="0" err="1"/>
              <a:t>finding</a:t>
            </a:r>
            <a:r>
              <a:rPr lang="es-ES_tradnl" dirty="0"/>
              <a:t> </a:t>
            </a:r>
            <a:r>
              <a:rPr lang="es-ES_tradnl" dirty="0" err="1"/>
              <a:t>appropriate</a:t>
            </a:r>
            <a:r>
              <a:rPr lang="es-ES_tradnl" dirty="0"/>
              <a:t> </a:t>
            </a:r>
            <a:r>
              <a:rPr lang="es-ES_tradnl" dirty="0" err="1"/>
              <a:t>translations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terms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challenging</a:t>
            </a:r>
            <a:r>
              <a:rPr lang="es-ES_tradnl" dirty="0"/>
              <a:t> </a:t>
            </a:r>
            <a:r>
              <a:rPr lang="es-ES_tradnl" dirty="0" err="1"/>
              <a:t>aspect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task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/>
              <a:t>In iCLEF09 80%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err="1"/>
              <a:t>agree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usefulness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personal </a:t>
            </a:r>
            <a:r>
              <a:rPr lang="es-ES_tradnl" dirty="0" err="1"/>
              <a:t>dictionary</a:t>
            </a:r>
            <a:r>
              <a:rPr lang="es-ES_tradnl" dirty="0"/>
              <a:t> vs 59% </a:t>
            </a:r>
            <a:r>
              <a:rPr lang="es-ES_tradnl" dirty="0" err="1"/>
              <a:t>who</a:t>
            </a:r>
            <a:r>
              <a:rPr lang="es-ES_tradnl" dirty="0"/>
              <a:t> </a:t>
            </a:r>
            <a:r>
              <a:rPr lang="es-ES_tradnl" dirty="0" err="1"/>
              <a:t>preferred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additional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terms</a:t>
            </a:r>
            <a:r>
              <a:rPr lang="es-ES_tradnl" dirty="0"/>
              <a:t> </a:t>
            </a:r>
            <a:r>
              <a:rPr lang="es-ES_tradnl" dirty="0" err="1"/>
              <a:t>suggested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/>
              <a:t>78% of iCLEF08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err="1"/>
              <a:t>missed</a:t>
            </a:r>
            <a:r>
              <a:rPr lang="es-ES_tradnl" dirty="0"/>
              <a:t> </a:t>
            </a:r>
            <a:r>
              <a:rPr lang="es-ES_tradnl" dirty="0" err="1"/>
              <a:t>results</a:t>
            </a:r>
            <a:r>
              <a:rPr lang="es-ES_tradnl" dirty="0"/>
              <a:t> </a:t>
            </a:r>
            <a:r>
              <a:rPr lang="es-ES_tradnl" dirty="0" err="1"/>
              <a:t>organized</a:t>
            </a:r>
            <a:r>
              <a:rPr lang="es-ES_tradnl" dirty="0"/>
              <a:t> in </a:t>
            </a:r>
            <a:r>
              <a:rPr lang="es-ES_tradnl" dirty="0" err="1"/>
              <a:t>tabs</a:t>
            </a:r>
            <a:r>
              <a:rPr lang="es-ES_tradnl" dirty="0"/>
              <a:t>, 80% of iCLEF09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err="1"/>
              <a:t>complained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bilingual</a:t>
            </a:r>
            <a:r>
              <a:rPr lang="es-ES_tradnl" dirty="0"/>
              <a:t> </a:t>
            </a:r>
            <a:r>
              <a:rPr lang="es-ES_tradnl" dirty="0" err="1"/>
              <a:t>dictionaries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/>
              <a:t>iCLEF08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err="1"/>
              <a:t>claimed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used</a:t>
            </a:r>
            <a:r>
              <a:rPr lang="es-ES_tradnl" dirty="0"/>
              <a:t>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knowledge</a:t>
            </a:r>
            <a:r>
              <a:rPr lang="es-ES_tradnl" dirty="0"/>
              <a:t> of target </a:t>
            </a:r>
            <a:r>
              <a:rPr lang="es-ES_tradnl" dirty="0" err="1"/>
              <a:t>languages</a:t>
            </a:r>
            <a:r>
              <a:rPr lang="es-ES_tradnl" dirty="0"/>
              <a:t> (90%), </a:t>
            </a:r>
            <a:r>
              <a:rPr lang="es-ES_tradnl" dirty="0" err="1"/>
              <a:t>while</a:t>
            </a:r>
            <a:r>
              <a:rPr lang="es-ES_tradnl" dirty="0"/>
              <a:t> iCLEF09 </a:t>
            </a:r>
            <a:r>
              <a:rPr lang="es-ES_tradnl" dirty="0" err="1"/>
              <a:t>users</a:t>
            </a:r>
            <a:r>
              <a:rPr lang="es-ES_tradnl" dirty="0"/>
              <a:t> </a:t>
            </a:r>
            <a:r>
              <a:rPr lang="es-ES_tradnl" dirty="0" err="1"/>
              <a:t>opted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using</a:t>
            </a:r>
            <a:r>
              <a:rPr lang="es-ES_tradnl" dirty="0"/>
              <a:t> </a:t>
            </a:r>
            <a:r>
              <a:rPr lang="es-ES_tradnl" dirty="0" err="1"/>
              <a:t>additional</a:t>
            </a:r>
            <a:r>
              <a:rPr lang="es-ES_tradnl" dirty="0"/>
              <a:t> </a:t>
            </a:r>
            <a:r>
              <a:rPr lang="es-ES_tradnl" dirty="0" err="1"/>
              <a:t>dictionaries</a:t>
            </a:r>
            <a:r>
              <a:rPr lang="es-ES_tradnl" dirty="0"/>
              <a:t> and </a:t>
            </a:r>
            <a:r>
              <a:rPr lang="es-ES_tradnl" dirty="0" err="1"/>
              <a:t>other</a:t>
            </a:r>
            <a:r>
              <a:rPr lang="es-ES_tradnl" dirty="0"/>
              <a:t> on-line </a:t>
            </a:r>
            <a:r>
              <a:rPr lang="es-ES_tradnl" dirty="0" err="1"/>
              <a:t>sources</a:t>
            </a:r>
            <a:r>
              <a:rPr lang="es-ES_tradnl" dirty="0"/>
              <a:t> (82%)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_trad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Discussion</a:t>
            </a:r>
            <a:endParaRPr lang="es-ES_tradnl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82945" tIns="41473" rIns="82945" bIns="41473">
            <a:normAutofit/>
          </a:bodyPr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Easy</a:t>
            </a:r>
            <a:r>
              <a:rPr lang="es-ES_tradnl" dirty="0" smtClean="0"/>
              <a:t> </a:t>
            </a:r>
            <a:r>
              <a:rPr lang="es-ES_tradnl" dirty="0" err="1" smtClean="0"/>
              <a:t>task</a:t>
            </a:r>
            <a:r>
              <a:rPr lang="es-ES_tradnl" dirty="0" smtClean="0"/>
              <a:t>? (</a:t>
            </a:r>
            <a:r>
              <a:rPr lang="es-ES_tradnl" dirty="0" smtClean="0"/>
              <a:t>≥ 80% </a:t>
            </a:r>
            <a:r>
              <a:rPr lang="es-ES_tradnl" dirty="0" err="1" smtClean="0"/>
              <a:t>success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profiles</a:t>
            </a:r>
            <a:r>
              <a:rPr lang="es-ES_tradnl" dirty="0" smtClean="0"/>
              <a:t>)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err="1" smtClean="0"/>
              <a:t>Direct</a:t>
            </a:r>
            <a:r>
              <a:rPr lang="es-ES_tradnl" dirty="0" smtClean="0"/>
              <a:t> </a:t>
            </a:r>
            <a:r>
              <a:rPr lang="es-ES_tradnl" dirty="0" err="1" smtClean="0"/>
              <a:t>relation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use of CL </a:t>
            </a:r>
            <a:r>
              <a:rPr lang="es-ES_tradnl" dirty="0" err="1" smtClean="0"/>
              <a:t>facilities</a:t>
            </a:r>
            <a:r>
              <a:rPr lang="es-ES_tradnl" dirty="0" smtClean="0"/>
              <a:t> and </a:t>
            </a:r>
            <a:r>
              <a:rPr lang="es-ES_tradnl" dirty="0" err="1" smtClean="0"/>
              <a:t>lack</a:t>
            </a:r>
            <a:r>
              <a:rPr lang="es-ES_tradnl" dirty="0" smtClean="0"/>
              <a:t> of target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skills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Positive </a:t>
            </a:r>
            <a:r>
              <a:rPr lang="es-ES_tradnl" dirty="0" err="1" smtClean="0"/>
              <a:t>correlation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use of </a:t>
            </a:r>
            <a:r>
              <a:rPr lang="es-ES_tradnl" dirty="0" err="1" smtClean="0"/>
              <a:t>relevance</a:t>
            </a:r>
            <a:r>
              <a:rPr lang="es-ES_tradnl" dirty="0" smtClean="0"/>
              <a:t> </a:t>
            </a:r>
            <a:r>
              <a:rPr lang="es-ES_tradnl" dirty="0" err="1" smtClean="0"/>
              <a:t>feedback</a:t>
            </a:r>
            <a:r>
              <a:rPr lang="es-ES_tradnl" dirty="0" smtClean="0"/>
              <a:t> and </a:t>
            </a:r>
            <a:r>
              <a:rPr lang="es-ES_tradnl" dirty="0" err="1" smtClean="0"/>
              <a:t>success</a:t>
            </a:r>
            <a:endParaRPr lang="es-ES_tradnl" dirty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_tradnl" dirty="0" smtClean="0"/>
              <a:t>CL </a:t>
            </a:r>
            <a:r>
              <a:rPr lang="es-ES_tradnl" dirty="0" err="1"/>
              <a:t>facilities</a:t>
            </a:r>
            <a:r>
              <a:rPr lang="es-ES_tradnl" dirty="0"/>
              <a:t> </a:t>
            </a:r>
            <a:r>
              <a:rPr lang="es-ES_tradnl" dirty="0" err="1" smtClean="0"/>
              <a:t>highly</a:t>
            </a:r>
            <a:r>
              <a:rPr lang="es-ES_tradnl" dirty="0" smtClean="0"/>
              <a:t> </a:t>
            </a:r>
            <a:r>
              <a:rPr lang="es-ES_tradnl" dirty="0" err="1" smtClean="0"/>
              <a:t>appreciated</a:t>
            </a:r>
            <a:r>
              <a:rPr lang="es-ES_tradnl" dirty="0" smtClean="0"/>
              <a:t> in </a:t>
            </a:r>
            <a:r>
              <a:rPr lang="es-ES_tradnl" dirty="0"/>
              <a:t>a </a:t>
            </a:r>
            <a:r>
              <a:rPr lang="es-ES_tradnl" dirty="0" err="1"/>
              <a:t>multilingual</a:t>
            </a:r>
            <a:r>
              <a:rPr lang="es-ES_tradnl" dirty="0"/>
              <a:t> </a:t>
            </a:r>
            <a:r>
              <a:rPr lang="es-ES_tradnl" dirty="0" err="1"/>
              <a:t>search</a:t>
            </a:r>
            <a:r>
              <a:rPr lang="es-ES_tradnl" dirty="0"/>
              <a:t> </a:t>
            </a:r>
            <a:r>
              <a:rPr lang="es-ES_tradnl" dirty="0" err="1" smtClean="0"/>
              <a:t>scenario</a:t>
            </a:r>
            <a:endParaRPr lang="es-ES_trad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Success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 and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endParaRPr lang="es-ES" dirty="0" smtClean="0"/>
          </a:p>
        </p:txBody>
      </p:sp>
      <p:pic>
        <p:nvPicPr>
          <p:cNvPr id="1617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759" t="36481" r="42628" b="17917"/>
          <a:stretch>
            <a:fillRect/>
          </a:stretch>
        </p:blipFill>
        <p:spPr>
          <a:xfrm>
            <a:off x="323850" y="2133600"/>
            <a:ext cx="4824413" cy="216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Success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 vs.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hints</a:t>
            </a:r>
            <a:endParaRPr lang="es-ES" dirty="0" smtClean="0"/>
          </a:p>
        </p:txBody>
      </p:sp>
      <p:pic>
        <p:nvPicPr>
          <p:cNvPr id="1863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759" t="36481" r="1871" b="17917"/>
          <a:stretch>
            <a:fillRect/>
          </a:stretch>
        </p:blipFill>
        <p:spPr>
          <a:xfrm>
            <a:off x="323850" y="2133600"/>
            <a:ext cx="8424863" cy="216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Cognitive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and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endParaRPr lang="es-ES" dirty="0" smtClean="0"/>
          </a:p>
        </p:txBody>
      </p:sp>
      <p:pic>
        <p:nvPicPr>
          <p:cNvPr id="163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759" t="38097" r="1871" b="27684"/>
          <a:stretch>
            <a:fillRect/>
          </a:stretch>
        </p:blipFill>
        <p:spPr>
          <a:xfrm>
            <a:off x="250825" y="1916113"/>
            <a:ext cx="8424863" cy="1624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modes</a:t>
            </a:r>
            <a:r>
              <a:rPr lang="es-ES" dirty="0" smtClean="0"/>
              <a:t> and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endParaRPr lang="es-ES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19125" indent="-619125">
              <a:buFont typeface="Wingdings" pitchFamily="2" charset="2"/>
              <a:buNone/>
            </a:pPr>
            <a:r>
              <a:rPr lang="es-ES" smtClean="0"/>
              <a:t>Una vez que se conoce el idioma destino: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Modo multilingüe: 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pasivos </a:t>
            </a:r>
            <a:r>
              <a:rPr lang="es-ES" smtClean="0">
                <a:sym typeface="Wingdings" pitchFamily="2" charset="2"/>
              </a:rPr>
              <a:t></a:t>
            </a:r>
            <a:r>
              <a:rPr lang="es-ES" smtClean="0"/>
              <a:t> 23% + que activos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Desconocidos </a:t>
            </a:r>
            <a:r>
              <a:rPr lang="es-ES" smtClean="0">
                <a:sym typeface="Wingdings" pitchFamily="2" charset="2"/>
              </a:rPr>
              <a:t> 6</a:t>
            </a:r>
            <a:r>
              <a:rPr lang="es-ES" smtClean="0"/>
              <a:t>1% + que activos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Modo monolingüe: 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pasivos </a:t>
            </a:r>
            <a:r>
              <a:rPr lang="es-ES" smtClean="0">
                <a:sym typeface="Wingdings" pitchFamily="2" charset="2"/>
              </a:rPr>
              <a:t> </a:t>
            </a:r>
            <a:r>
              <a:rPr lang="es-ES" smtClean="0"/>
              <a:t>4% - que activos (!!!)</a:t>
            </a:r>
          </a:p>
          <a:p>
            <a:pPr marL="619125" indent="-619125">
              <a:buFont typeface="Wingdings" pitchFamily="2" charset="2"/>
              <a:buNone/>
            </a:pPr>
            <a:r>
              <a:rPr lang="es-ES" smtClean="0"/>
              <a:t>Desconocidos </a:t>
            </a:r>
            <a:r>
              <a:rPr lang="es-ES" smtClean="0">
                <a:sym typeface="Wingdings" pitchFamily="2" charset="2"/>
              </a:rPr>
              <a:t> </a:t>
            </a:r>
            <a:r>
              <a:rPr lang="es-ES" smtClean="0"/>
              <a:t> 23% - que activos (!!!)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: </a:t>
            </a:r>
            <a:r>
              <a:rPr lang="es-ES" dirty="0" err="1" smtClean="0"/>
              <a:t>success</a:t>
            </a:r>
            <a:r>
              <a:rPr lang="es-ES" dirty="0" smtClean="0"/>
              <a:t> and #</a:t>
            </a:r>
            <a:r>
              <a:rPr lang="es-ES" dirty="0" err="1" smtClean="0"/>
              <a:t>hints</a:t>
            </a:r>
            <a:endParaRPr lang="es-ES" dirty="0" smtClean="0"/>
          </a:p>
        </p:txBody>
      </p:sp>
      <p:sp>
        <p:nvSpPr>
          <p:cNvPr id="169987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69988" name="Picture 2" descr="C:\Documents and Settings\julio\Escritorio\figuras-iclef-2008-uned\hints-succ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8443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: </a:t>
            </a:r>
            <a:r>
              <a:rPr lang="es-ES" dirty="0" err="1" smtClean="0"/>
              <a:t>cognitive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endParaRPr lang="es-ES" dirty="0" smtClean="0"/>
          </a:p>
        </p:txBody>
      </p:sp>
      <p:sp>
        <p:nvSpPr>
          <p:cNvPr id="4096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0964" name="Picture 2" descr="C:\Documents and Settings\julio\Escritorio\figuras-iclef-2008-uned\cognitive-c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84439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Questionnaires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success</a:t>
            </a:r>
            <a:endParaRPr lang="es-ES" dirty="0" smtClean="0"/>
          </a:p>
        </p:txBody>
      </p:sp>
      <p:pic>
        <p:nvPicPr>
          <p:cNvPr id="41988" name="Picture 2" descr="C:\Documents and Settings\julio\Escritorio\figuras-iclef-2008-uned\foundImg-qu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8324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 l="21626" t="34544" r="14030" b="29407"/>
          <a:stretch>
            <a:fillRect/>
          </a:stretch>
        </p:blipFill>
        <p:spPr bwMode="auto">
          <a:xfrm>
            <a:off x="2124075" y="1844675"/>
            <a:ext cx="6697663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000100" y="1428736"/>
            <a:ext cx="75327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err="1" smtClean="0"/>
              <a:t>Highest</a:t>
            </a:r>
            <a:r>
              <a:rPr lang="es-ES" sz="1800" dirty="0" smtClean="0"/>
              <a:t> </a:t>
            </a:r>
            <a:r>
              <a:rPr lang="es-ES" sz="1800" dirty="0" err="1" smtClean="0"/>
              <a:t>difficulty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cross-linguality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“</a:t>
            </a:r>
            <a:r>
              <a:rPr lang="es-ES" sz="1800" dirty="0" err="1" smtClean="0"/>
              <a:t>unknown</a:t>
            </a:r>
            <a:r>
              <a:rPr lang="es-ES" sz="1800" dirty="0" smtClean="0"/>
              <a:t>” </a:t>
            </a:r>
            <a:r>
              <a:rPr lang="es-ES" sz="1800" dirty="0" err="1" smtClean="0"/>
              <a:t>group</a:t>
            </a:r>
            <a:r>
              <a:rPr lang="es-ES" sz="1800" dirty="0" smtClean="0"/>
              <a:t>. 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Aprendizaje: exploración ranking</a:t>
            </a:r>
          </a:p>
        </p:txBody>
      </p:sp>
      <p:sp>
        <p:nvSpPr>
          <p:cNvPr id="52227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2228" name="Picture 2" descr="C:\Documents and Settings\julio\Escritorio\figuras-iclef-2008-uned\ranking-navig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8443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Help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2099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-2021" r="19969" b="47454"/>
          <a:stretch>
            <a:fillRect/>
          </a:stretch>
        </p:blipFill>
        <p:spPr bwMode="auto">
          <a:xfrm>
            <a:off x="214282" y="1214422"/>
            <a:ext cx="8774968" cy="478634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214942" y="2786058"/>
            <a:ext cx="2286016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Assisted</a:t>
            </a:r>
            <a:r>
              <a:rPr lang="es-ES" dirty="0" smtClean="0"/>
              <a:t> </a:t>
            </a:r>
            <a:r>
              <a:rPr lang="es-ES" dirty="0" err="1" smtClean="0"/>
              <a:t>query</a:t>
            </a:r>
            <a:r>
              <a:rPr lang="es-ES" dirty="0" smtClean="0"/>
              <a:t> </a:t>
            </a:r>
            <a:r>
              <a:rPr lang="es-ES" dirty="0" err="1" smtClean="0"/>
              <a:t>translation</a:t>
            </a:r>
            <a:r>
              <a:rPr lang="es-ES" dirty="0" smtClean="0"/>
              <a:t> vs. </a:t>
            </a:r>
            <a:r>
              <a:rPr lang="es-ES" dirty="0" err="1" smtClean="0"/>
              <a:t>Relevance</a:t>
            </a:r>
            <a:r>
              <a:rPr lang="es-ES" dirty="0" smtClean="0"/>
              <a:t> </a:t>
            </a:r>
            <a:r>
              <a:rPr lang="es-ES" dirty="0" err="1" smtClean="0"/>
              <a:t>feedback</a:t>
            </a:r>
            <a:endParaRPr lang="es-ES" dirty="0" smtClean="0"/>
          </a:p>
        </p:txBody>
      </p:sp>
      <p:sp>
        <p:nvSpPr>
          <p:cNvPr id="182275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82276" name="Picture 2" descr="C:\Documents and Settings\julio\Escritorio\figuras-iclef-2008-uned\persodict-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84439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Perceived</a:t>
            </a:r>
            <a:r>
              <a:rPr lang="es-ES" dirty="0" smtClean="0"/>
              <a:t> </a:t>
            </a:r>
            <a:r>
              <a:rPr lang="es-ES" dirty="0" err="1" smtClean="0"/>
              <a:t>utility</a:t>
            </a:r>
            <a:r>
              <a:rPr lang="es-ES" dirty="0" smtClean="0"/>
              <a:t>(I)</a:t>
            </a:r>
          </a:p>
        </p:txBody>
      </p:sp>
      <p:pic>
        <p:nvPicPr>
          <p:cNvPr id="135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7720" t="22467" r="17093" b="9195"/>
          <a:stretch>
            <a:fillRect/>
          </a:stretch>
        </p:blipFill>
        <p:spPr>
          <a:xfrm>
            <a:off x="755650" y="1557338"/>
            <a:ext cx="74168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Perceived</a:t>
            </a:r>
            <a:r>
              <a:rPr lang="es-ES" dirty="0" smtClean="0"/>
              <a:t> </a:t>
            </a:r>
            <a:r>
              <a:rPr lang="es-ES" dirty="0" err="1" smtClean="0"/>
              <a:t>utility</a:t>
            </a:r>
            <a:r>
              <a:rPr lang="es-ES" dirty="0" smtClean="0"/>
              <a:t>(II)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7650" t="22960" r="15874" b="17889"/>
          <a:stretch>
            <a:fillRect/>
          </a:stretch>
        </p:blipFill>
        <p:spPr>
          <a:xfrm>
            <a:off x="395288" y="1916113"/>
            <a:ext cx="8137525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07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9048" r="2127" b="3699"/>
          <a:stretch>
            <a:fillRect/>
          </a:stretch>
        </p:blipFill>
        <p:spPr>
          <a:xfrm>
            <a:off x="214313" y="0"/>
            <a:ext cx="8736012" cy="6072188"/>
          </a:xfrm>
          <a:noFill/>
        </p:spPr>
      </p:pic>
      <p:pic>
        <p:nvPicPr>
          <p:cNvPr id="20070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6143625"/>
            <a:ext cx="15716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5" cstate="print"/>
          <a:srcRect l="35231" t="25241" r="21428" b="13770"/>
          <a:stretch>
            <a:fillRect/>
          </a:stretch>
        </p:blipFill>
        <p:spPr bwMode="auto">
          <a:xfrm>
            <a:off x="250825" y="1484313"/>
            <a:ext cx="5545138" cy="4214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800" smtClean="0"/>
              <a:t>iCLEF methodology: hypothesis-driven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785926"/>
            <a:ext cx="8229600" cy="442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600" dirty="0" err="1" smtClean="0"/>
              <a:t>hypothesis</a:t>
            </a:r>
            <a:endParaRPr lang="es-ES" sz="2600" dirty="0" smtClean="0"/>
          </a:p>
          <a:p>
            <a:pPr>
              <a:lnSpc>
                <a:spcPct val="90000"/>
              </a:lnSpc>
            </a:pPr>
            <a:r>
              <a:rPr lang="es-ES" sz="2600" dirty="0" err="1" smtClean="0"/>
              <a:t>Reference</a:t>
            </a:r>
            <a:r>
              <a:rPr lang="es-ES" sz="2600" dirty="0" smtClean="0"/>
              <a:t> &amp; </a:t>
            </a:r>
            <a:r>
              <a:rPr lang="es-ES" sz="2600" dirty="0" err="1" smtClean="0"/>
              <a:t>contrastive</a:t>
            </a:r>
            <a:r>
              <a:rPr lang="es-ES" sz="2600" dirty="0" smtClean="0"/>
              <a:t> </a:t>
            </a:r>
            <a:r>
              <a:rPr lang="es-ES" sz="2600" dirty="0" err="1" smtClean="0"/>
              <a:t>systems</a:t>
            </a:r>
            <a:r>
              <a:rPr lang="es-ES" sz="2600" dirty="0" smtClean="0"/>
              <a:t>, </a:t>
            </a:r>
            <a:r>
              <a:rPr lang="es-ES" sz="2600" dirty="0" err="1" smtClean="0"/>
              <a:t>topics</a:t>
            </a:r>
            <a:r>
              <a:rPr lang="es-ES" sz="2600" dirty="0" smtClean="0"/>
              <a:t>, </a:t>
            </a:r>
            <a:r>
              <a:rPr lang="es-ES" sz="2600" dirty="0" err="1" smtClean="0"/>
              <a:t>users</a:t>
            </a:r>
            <a:endParaRPr lang="es-ES" sz="2600" dirty="0" smtClean="0"/>
          </a:p>
          <a:p>
            <a:pPr>
              <a:lnSpc>
                <a:spcPct val="90000"/>
              </a:lnSpc>
            </a:pPr>
            <a:r>
              <a:rPr lang="es-ES" sz="2600" dirty="0" err="1" smtClean="0"/>
              <a:t>latin-square</a:t>
            </a:r>
            <a:r>
              <a:rPr lang="es-ES" sz="2600" dirty="0" smtClean="0"/>
              <a:t> </a:t>
            </a:r>
            <a:r>
              <a:rPr lang="es-ES" sz="2600" dirty="0" err="1" smtClean="0"/>
              <a:t>pairing</a:t>
            </a:r>
            <a:r>
              <a:rPr lang="es-ES" sz="2600" dirty="0" smtClean="0"/>
              <a:t> </a:t>
            </a:r>
            <a:r>
              <a:rPr lang="es-ES" sz="2600" dirty="0" err="1" smtClean="0"/>
              <a:t>between</a:t>
            </a:r>
            <a:r>
              <a:rPr lang="es-ES" sz="2600" dirty="0" smtClean="0"/>
              <a:t> </a:t>
            </a:r>
            <a:r>
              <a:rPr lang="es-ES" sz="2600" dirty="0" err="1" smtClean="0"/>
              <a:t>system</a:t>
            </a:r>
            <a:r>
              <a:rPr lang="es-ES" sz="2600" dirty="0" smtClean="0"/>
              <a:t>/</a:t>
            </a:r>
            <a:r>
              <a:rPr lang="es-ES" sz="2600" dirty="0" err="1" smtClean="0"/>
              <a:t>topic</a:t>
            </a:r>
            <a:r>
              <a:rPr lang="es-ES" sz="2600" dirty="0" smtClean="0"/>
              <a:t>/</a:t>
            </a:r>
            <a:r>
              <a:rPr lang="es-ES" sz="2600" dirty="0" err="1" smtClean="0"/>
              <a:t>user</a:t>
            </a:r>
            <a:endParaRPr lang="es-ES" sz="2600" dirty="0" smtClean="0"/>
          </a:p>
          <a:p>
            <a:pPr>
              <a:lnSpc>
                <a:spcPct val="90000"/>
              </a:lnSpc>
            </a:pPr>
            <a:r>
              <a:rPr lang="es-ES" sz="2600" dirty="0" err="1" smtClean="0"/>
              <a:t>Features</a:t>
            </a:r>
            <a:r>
              <a:rPr lang="es-ES" sz="26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s-ES" sz="2200" dirty="0" err="1" smtClean="0">
                <a:solidFill>
                  <a:schemeClr val="tx1"/>
                </a:solidFill>
              </a:rPr>
              <a:t>Hypothesis-based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(vs. </a:t>
            </a:r>
            <a:r>
              <a:rPr lang="es-ES" sz="2200" dirty="0" err="1" smtClean="0">
                <a:solidFill>
                  <a:schemeClr val="tx1"/>
                </a:solidFill>
              </a:rPr>
              <a:t>operational</a:t>
            </a:r>
            <a:r>
              <a:rPr lang="es-ES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dirty="0" err="1" smtClean="0">
                <a:solidFill>
                  <a:schemeClr val="tx1"/>
                </a:solidFill>
              </a:rPr>
              <a:t>Controlled</a:t>
            </a:r>
            <a:r>
              <a:rPr lang="es-ES" dirty="0" smtClean="0">
                <a:solidFill>
                  <a:schemeClr val="tx1"/>
                </a:solidFill>
              </a:rPr>
              <a:t> (vs. </a:t>
            </a:r>
            <a:r>
              <a:rPr lang="es-ES" dirty="0" err="1" smtClean="0">
                <a:solidFill>
                  <a:schemeClr val="tx1"/>
                </a:solidFill>
              </a:rPr>
              <a:t>ecological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sz="22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sz="2200" dirty="0" err="1" smtClean="0">
                <a:solidFill>
                  <a:schemeClr val="tx1"/>
                </a:solidFill>
              </a:rPr>
              <a:t>Deductive</a:t>
            </a:r>
            <a:r>
              <a:rPr lang="es-ES" sz="2200" dirty="0" smtClean="0">
                <a:solidFill>
                  <a:schemeClr val="tx1"/>
                </a:solidFill>
              </a:rPr>
              <a:t> (vs. </a:t>
            </a:r>
            <a:r>
              <a:rPr lang="es-ES" sz="2200" dirty="0" err="1" smtClean="0">
                <a:solidFill>
                  <a:schemeClr val="tx1"/>
                </a:solidFill>
              </a:rPr>
              <a:t>inductive</a:t>
            </a:r>
            <a:r>
              <a:rPr lang="es-ES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dirty="0" err="1" smtClean="0">
                <a:solidFill>
                  <a:schemeClr val="tx1"/>
                </a:solidFill>
              </a:rPr>
              <a:t>S</a:t>
            </a:r>
            <a:r>
              <a:rPr lang="es-ES" sz="2200" dirty="0" err="1" smtClean="0">
                <a:solidFill>
                  <a:schemeClr val="tx1"/>
                </a:solidFill>
              </a:rPr>
              <a:t>ound</a:t>
            </a:r>
            <a:endParaRPr lang="es-ES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iCLEF 2001-2005: tasks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600" b="1" smtClean="0"/>
              <a:t>On newswire</a:t>
            </a:r>
          </a:p>
          <a:p>
            <a:r>
              <a:rPr lang="es-ES" sz="2600" smtClean="0"/>
              <a:t>Cross-Language Document Selection</a:t>
            </a:r>
          </a:p>
          <a:p>
            <a:r>
              <a:rPr lang="es-ES" sz="2600" smtClean="0"/>
              <a:t>Cross-Language query formulation and refinement</a:t>
            </a:r>
          </a:p>
          <a:p>
            <a:r>
              <a:rPr lang="es-ES" sz="2600" smtClean="0"/>
              <a:t>Cross-Language Question Answering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600" b="1" smtClean="0"/>
              <a:t>On image archives</a:t>
            </a:r>
          </a:p>
          <a:p>
            <a:r>
              <a:rPr lang="es-ES" sz="2600" smtClean="0"/>
              <a:t>Cross-Language Image 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Practical</a:t>
            </a:r>
            <a:r>
              <a:rPr lang="es-ES" dirty="0" smtClean="0"/>
              <a:t> </a:t>
            </a:r>
            <a:r>
              <a:rPr lang="es-ES" dirty="0" err="1" smtClean="0"/>
              <a:t>outcome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2109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646" t="20359" r="5906" b="11777"/>
          <a:stretch>
            <a:fillRect/>
          </a:stretch>
        </p:blipFill>
        <p:spPr bwMode="auto">
          <a:xfrm>
            <a:off x="214282" y="1357298"/>
            <a:ext cx="8815790" cy="52149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12187</TotalTime>
  <Words>1229</Words>
  <Application>Microsoft Office PowerPoint</Application>
  <PresentationFormat>Presentación en pantalla (4:3)</PresentationFormat>
  <Paragraphs>239</Paragraphs>
  <Slides>63</Slides>
  <Notes>63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5" baseType="lpstr">
      <vt:lpstr>Civil</vt:lpstr>
      <vt:lpstr>Gráfico</vt:lpstr>
      <vt:lpstr>iCLEF 2009 overview tags: image_search, multilinguality, interactivity, log_analysis, web2.0</vt:lpstr>
      <vt:lpstr>What CLIR researchers assume</vt:lpstr>
      <vt:lpstr>But finding is a matter of two</vt:lpstr>
      <vt:lpstr>“Users screw things up”</vt:lpstr>
      <vt:lpstr>But CLIR is different</vt:lpstr>
      <vt:lpstr>Help!</vt:lpstr>
      <vt:lpstr>iCLEF methodology: hypothesis-driven</vt:lpstr>
      <vt:lpstr>iCLEF 2001-2005: tasks</vt:lpstr>
      <vt:lpstr>Practical outcome!</vt:lpstr>
      <vt:lpstr>iCLEF 2001-2005: problems</vt:lpstr>
      <vt:lpstr>Pick a document for “saffron”</vt:lpstr>
      <vt:lpstr>Pick an illustration for “saffron”</vt:lpstr>
      <vt:lpstr>Flickr</vt:lpstr>
      <vt:lpstr>iCLEF 2006</vt:lpstr>
      <vt:lpstr>Explored issues</vt:lpstr>
      <vt:lpstr>iCLEF 2008/2009</vt:lpstr>
      <vt:lpstr>iCLEF 2008/2009: Log Analysis</vt:lpstr>
      <vt:lpstr>Simultaneous search in six languages</vt:lpstr>
      <vt:lpstr>Boolean search with translations</vt:lpstr>
      <vt:lpstr>Relevance feedback</vt:lpstr>
      <vt:lpstr>Assisted query translation</vt:lpstr>
      <vt:lpstr>User profiles</vt:lpstr>
      <vt:lpstr>User rank (Hall of Fame)</vt:lpstr>
      <vt:lpstr>Group rank</vt:lpstr>
      <vt:lpstr>Hint mechanism</vt:lpstr>
      <vt:lpstr>Language skills bias in 2008</vt:lpstr>
      <vt:lpstr>Language skills bias in 2008</vt:lpstr>
      <vt:lpstr>Selection of topics (images)</vt:lpstr>
      <vt:lpstr>Harvested logs</vt:lpstr>
      <vt:lpstr>Language skills bias in 2009</vt:lpstr>
      <vt:lpstr>Log statistics</vt:lpstr>
      <vt:lpstr>Distribution of users</vt:lpstr>
      <vt:lpstr>Language skills</vt:lpstr>
      <vt:lpstr>Language skills (II)</vt:lpstr>
      <vt:lpstr>Language skills (III)</vt:lpstr>
      <vt:lpstr>Language skills (and IV)</vt:lpstr>
      <vt:lpstr>Participants (I): log analysis</vt:lpstr>
      <vt:lpstr>Participants (II): other strategies</vt:lpstr>
      <vt:lpstr>Discussion</vt:lpstr>
      <vt:lpstr>So long!</vt:lpstr>
      <vt:lpstr>And now… the iCLEF Bender Awards</vt:lpstr>
      <vt:lpstr>Analysis of Multilingual Image Search Sessions</vt:lpstr>
      <vt:lpstr>Search Log Analysis</vt:lpstr>
      <vt:lpstr>Success vs. Language Skills</vt:lpstr>
      <vt:lpstr>Cognitive Effort vs. Language Skills</vt:lpstr>
      <vt:lpstr>Use of CL Facilities vs. Language Skills</vt:lpstr>
      <vt:lpstr>Success / Failure</vt:lpstr>
      <vt:lpstr>Cognitive Effort vs. Success</vt:lpstr>
      <vt:lpstr>Use of CL facilities vs. success</vt:lpstr>
      <vt:lpstr>Questionnaires</vt:lpstr>
      <vt:lpstr>Discussion</vt:lpstr>
      <vt:lpstr>Success rate and language profiles</vt:lpstr>
      <vt:lpstr>Success rate vs. number of hints</vt:lpstr>
      <vt:lpstr>Cognitive cost and language profiles</vt:lpstr>
      <vt:lpstr>Search modes and language profiles</vt:lpstr>
      <vt:lpstr>Learning effects: success and #hints</vt:lpstr>
      <vt:lpstr>Learning effects: cognitive cost</vt:lpstr>
      <vt:lpstr>Questionnaires after success</vt:lpstr>
      <vt:lpstr>Aprendizaje: exploración ranking</vt:lpstr>
      <vt:lpstr>Assisted query translation vs. Relevance feedback</vt:lpstr>
      <vt:lpstr>Perceived utility(I)</vt:lpstr>
      <vt:lpstr>Perceived utility(II)</vt:lpstr>
      <vt:lpstr>Diapositiva 63</vt:lpstr>
    </vt:vector>
  </TitlesOfParts>
  <Company>UNED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 Gonzalo</dc:creator>
  <cp:lastModifiedBy> </cp:lastModifiedBy>
  <cp:revision>291</cp:revision>
  <dcterms:created xsi:type="dcterms:W3CDTF">2006-01-27T11:30:01Z</dcterms:created>
  <dcterms:modified xsi:type="dcterms:W3CDTF">2009-09-30T14:02:54Z</dcterms:modified>
</cp:coreProperties>
</file>