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735" r:id="rId1"/>
  </p:sldMasterIdLst>
  <p:notesMasterIdLst>
    <p:notesMasterId r:id="rId3"/>
  </p:notesMasterIdLst>
  <p:sldIdLst>
    <p:sldId id="320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  <a:srgbClr val="620815"/>
    <a:srgbClr val="004969"/>
    <a:srgbClr val="FFFFFF"/>
    <a:srgbClr val="2FA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647C65B-B2A0-461C-B281-63DD89FE73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AutoShape 7"/>
          <p:cNvCxnSpPr>
            <a:cxnSpLocks noChangeShapeType="1"/>
          </p:cNvCxnSpPr>
          <p:nvPr/>
        </p:nvCxnSpPr>
        <p:spPr bwMode="auto">
          <a:xfrm>
            <a:off x="323850" y="1341438"/>
            <a:ext cx="8569325" cy="1587"/>
          </a:xfrm>
          <a:prstGeom prst="straightConnector1">
            <a:avLst/>
          </a:prstGeom>
          <a:noFill/>
          <a:ln w="50800">
            <a:solidFill>
              <a:srgbClr val="004969"/>
            </a:solidFill>
            <a:round/>
            <a:headEnd/>
            <a:tailEnd/>
          </a:ln>
        </p:spPr>
      </p:cxnSp>
      <p:cxnSp>
        <p:nvCxnSpPr>
          <p:cNvPr id="5" name="AutoShape 8"/>
          <p:cNvCxnSpPr>
            <a:cxnSpLocks noChangeShapeType="1"/>
          </p:cNvCxnSpPr>
          <p:nvPr/>
        </p:nvCxnSpPr>
        <p:spPr bwMode="auto">
          <a:xfrm>
            <a:off x="287338" y="6091238"/>
            <a:ext cx="8567737" cy="1587"/>
          </a:xfrm>
          <a:prstGeom prst="straightConnector1">
            <a:avLst/>
          </a:prstGeom>
          <a:noFill/>
          <a:ln w="50800">
            <a:solidFill>
              <a:srgbClr val="004969"/>
            </a:solidFill>
            <a:round/>
            <a:headEnd/>
            <a:tailEnd/>
          </a:ln>
        </p:spPr>
      </p:cxnSp>
      <p:pic>
        <p:nvPicPr>
          <p:cNvPr id="6" name="Picture 3" descr="F:\EUROPEAN COMMISSION VIFP\Logo\logos_from_MSpeiser_121005\drapeau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4025" y="6199188"/>
            <a:ext cx="6985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TrebleCLEF 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165850"/>
            <a:ext cx="15113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Image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804025" y="273050"/>
            <a:ext cx="20161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0C171-7F01-4856-B67C-719D1AA8EC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188913"/>
            <a:ext cx="6275388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F994020-054B-4D4F-936D-BF8DFEEC64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ransition>
    <p:wipe dir="r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4969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0496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4969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4969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4969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4969"/>
          </a:solidFill>
          <a:latin typeface="Arial" charset="0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2000">
          <a:solidFill>
            <a:srgbClr val="004969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2000">
          <a:solidFill>
            <a:srgbClr val="004969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2000">
          <a:solidFill>
            <a:srgbClr val="004969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2000">
          <a:solidFill>
            <a:srgbClr val="004969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188913"/>
            <a:ext cx="5688012" cy="1143000"/>
          </a:xfrm>
        </p:spPr>
        <p:txBody>
          <a:bodyPr/>
          <a:lstStyle/>
          <a:p>
            <a:pPr algn="l" eaLnBrk="1" hangingPunct="1"/>
            <a:r>
              <a:rPr lang="it-IT" sz="3600" b="1" smtClean="0">
                <a:cs typeface="Arial" charset="0"/>
              </a:rPr>
              <a:t>CLEF 2000 – 2009</a:t>
            </a:r>
            <a:br>
              <a:rPr lang="it-IT" sz="3600" b="1" smtClean="0">
                <a:cs typeface="Arial" charset="0"/>
              </a:rPr>
            </a:br>
            <a:r>
              <a:rPr lang="it-IT" sz="3600" b="1" smtClean="0">
                <a:cs typeface="Arial" charset="0"/>
              </a:rPr>
              <a:t>Participation per Track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800225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1200">
              <a:solidFill>
                <a:schemeClr val="folHlink"/>
              </a:solidFill>
              <a:cs typeface="Times New Roman" pitchFamily="18" charset="0"/>
            </a:endParaRP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484313"/>
            <a:ext cx="8066088" cy="492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 descr="Imag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273050"/>
            <a:ext cx="20161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2771775" y="6035675"/>
            <a:ext cx="3017838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/>
            <a:endParaRPr lang="en-US" sz="1200">
              <a:solidFill>
                <a:schemeClr val="folHlink"/>
              </a:solidFill>
              <a:cs typeface="Times New Roman" pitchFamily="18" charset="0"/>
            </a:endParaRPr>
          </a:p>
          <a:p>
            <a:pPr algn="ctr"/>
            <a:r>
              <a:rPr lang="en-US" sz="1200">
                <a:solidFill>
                  <a:srgbClr val="004969"/>
                </a:solidFill>
                <a:cs typeface="Times New Roman" pitchFamily="18" charset="0"/>
              </a:rPr>
              <a:t>CLEF 2009 Workshop</a:t>
            </a:r>
          </a:p>
          <a:p>
            <a:pPr algn="ctr"/>
            <a:r>
              <a:rPr lang="en-US" sz="1200">
                <a:solidFill>
                  <a:srgbClr val="004969"/>
                </a:solidFill>
                <a:cs typeface="Times New Roman" pitchFamily="18" charset="0"/>
              </a:rPr>
              <a:t>30 September – 2 October, Corfu, Greece</a:t>
            </a:r>
          </a:p>
          <a:p>
            <a:pPr algn="ctr"/>
            <a:endParaRPr lang="it-IT" sz="1200">
              <a:solidFill>
                <a:srgbClr val="004969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blan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16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2_blank</vt:lpstr>
      <vt:lpstr>CLEF 2000 – 2009 Participation per Track</vt:lpstr>
    </vt:vector>
  </TitlesOfParts>
  <Company>IST - CNR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Alessandro Nardi</dc:creator>
  <cp:lastModifiedBy> </cp:lastModifiedBy>
  <cp:revision>109</cp:revision>
  <dcterms:created xsi:type="dcterms:W3CDTF">2008-12-09T15:57:28Z</dcterms:created>
  <dcterms:modified xsi:type="dcterms:W3CDTF">2009-11-02T10:31:17Z</dcterms:modified>
</cp:coreProperties>
</file>